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301" r:id="rId3"/>
    <p:sldId id="282" r:id="rId4"/>
    <p:sldId id="262" r:id="rId5"/>
    <p:sldId id="270" r:id="rId6"/>
    <p:sldId id="300" r:id="rId7"/>
    <p:sldId id="272" r:id="rId8"/>
    <p:sldId id="286" r:id="rId9"/>
    <p:sldId id="288" r:id="rId10"/>
    <p:sldId id="290" r:id="rId11"/>
    <p:sldId id="297" r:id="rId12"/>
    <p:sldId id="271" r:id="rId13"/>
    <p:sldId id="281" r:id="rId14"/>
    <p:sldId id="283" r:id="rId15"/>
    <p:sldId id="259" r:id="rId16"/>
    <p:sldId id="291" r:id="rId17"/>
    <p:sldId id="295" r:id="rId18"/>
    <p:sldId id="296" r:id="rId19"/>
    <p:sldId id="261" r:id="rId20"/>
    <p:sldId id="299" r:id="rId21"/>
    <p:sldId id="263" r:id="rId22"/>
    <p:sldId id="276" r:id="rId23"/>
    <p:sldId id="265" r:id="rId24"/>
    <p:sldId id="266" r:id="rId25"/>
    <p:sldId id="267" r:id="rId26"/>
    <p:sldId id="268" r:id="rId27"/>
    <p:sldId id="277" r:id="rId28"/>
    <p:sldId id="275" r:id="rId29"/>
    <p:sldId id="278" r:id="rId30"/>
    <p:sldId id="279" r:id="rId31"/>
    <p:sldId id="298" r:id="rId32"/>
    <p:sldId id="280" r:id="rId33"/>
    <p:sldId id="292" r:id="rId34"/>
    <p:sldId id="294" r:id="rId35"/>
    <p:sldId id="302" r:id="rId3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8741" autoAdjust="0"/>
  </p:normalViewPr>
  <p:slideViewPr>
    <p:cSldViewPr snapToGrid="0" snapToObjects="1">
      <p:cViewPr>
        <p:scale>
          <a:sx n="94" d="100"/>
          <a:sy n="94" d="100"/>
        </p:scale>
        <p:origin x="-200" y="-3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65248"/>
            <a:ext cx="7772400" cy="978408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352800"/>
            <a:ext cx="7772400" cy="877824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5082" y="969264"/>
            <a:ext cx="3657600" cy="1161288"/>
          </a:xfrm>
        </p:spPr>
        <p:txBody>
          <a:bodyPr anchor="b">
            <a:noAutofit/>
          </a:bodyPr>
          <a:lstStyle>
            <a:lvl1pPr algn="l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63388" y="510988"/>
            <a:ext cx="3657600" cy="5553636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853" y="2130552"/>
            <a:ext cx="3657600" cy="358444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10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51376"/>
            <a:ext cx="7776882" cy="1014984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457199"/>
            <a:ext cx="5486400" cy="3644153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5181599"/>
            <a:ext cx="7776882" cy="95025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bo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55141"/>
            <a:ext cx="7776882" cy="1013011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5181599"/>
            <a:ext cx="7776882" cy="95025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idx="13"/>
          </p:nvPr>
        </p:nvSpPr>
        <p:spPr>
          <a:xfrm>
            <a:off x="68580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6" name="Picture Placeholder 2"/>
          <p:cNvSpPr>
            <a:spLocks noGrp="1"/>
          </p:cNvSpPr>
          <p:nvPr>
            <p:ph type="pic" idx="14"/>
          </p:nvPr>
        </p:nvSpPr>
        <p:spPr>
          <a:xfrm>
            <a:off x="341249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7" name="Picture Placeholder 2"/>
          <p:cNvSpPr>
            <a:spLocks noGrp="1"/>
          </p:cNvSpPr>
          <p:nvPr>
            <p:ph type="pic" idx="15"/>
          </p:nvPr>
        </p:nvSpPr>
        <p:spPr>
          <a:xfrm>
            <a:off x="341249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8" name="Picture Placeholder 2"/>
          <p:cNvSpPr>
            <a:spLocks noGrp="1"/>
          </p:cNvSpPr>
          <p:nvPr>
            <p:ph type="pic" idx="16"/>
          </p:nvPr>
        </p:nvSpPr>
        <p:spPr>
          <a:xfrm>
            <a:off x="613918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9" name="Picture Placeholder 2"/>
          <p:cNvSpPr>
            <a:spLocks noGrp="1"/>
          </p:cNvSpPr>
          <p:nvPr>
            <p:ph type="pic" idx="17"/>
          </p:nvPr>
        </p:nvSpPr>
        <p:spPr>
          <a:xfrm>
            <a:off x="613918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3400"/>
            <a:ext cx="1600200" cy="5592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3400"/>
            <a:ext cx="6019800" cy="55927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69141"/>
            <a:ext cx="7770813" cy="425702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267200"/>
            <a:ext cx="7772400" cy="977153"/>
          </a:xfrm>
        </p:spPr>
        <p:txBody>
          <a:bodyPr anchor="b" anchorCtr="0">
            <a:no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99" y="5257800"/>
            <a:ext cx="7770813" cy="874058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 rot="21540000">
            <a:off x="2056196" y="424650"/>
            <a:ext cx="5031609" cy="337580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990600"/>
            <a:ext cx="7770813" cy="17430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756647"/>
            <a:ext cx="7770813" cy="1281953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760538"/>
            <a:ext cx="3611880" cy="436562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4733" y="1760538"/>
            <a:ext cx="3611880" cy="436562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50895"/>
            <a:ext cx="3611880" cy="61408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438400"/>
            <a:ext cx="3611880" cy="36877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45526" y="1550895"/>
            <a:ext cx="3611880" cy="61408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45526" y="2438400"/>
            <a:ext cx="3611880" cy="36877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86205" y="2191871"/>
            <a:ext cx="3429000" cy="1588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936966" y="2191871"/>
            <a:ext cx="3429000" cy="1588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5" y="971550"/>
            <a:ext cx="3657600" cy="116205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457200"/>
            <a:ext cx="3657600" cy="56689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5" y="2133601"/>
            <a:ext cx="3657600" cy="358140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752600"/>
            <a:ext cx="7770813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0435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651A0C47-018D-4460-B945-BFF7981B6CA6}" type="datetimeFigureOut">
              <a:rPr lang="en-US" smtClean="0"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05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29100" y="63563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FontTx/>
        <a:buBlip>
          <a:blip r:embed="rId16"/>
        </a:buBlip>
        <a:defRPr sz="22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20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0558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6pPr>
      <a:lvl7pPr marL="23987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7pPr>
      <a:lvl8pPr marL="2743200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8pPr>
      <a:lvl9pPr marL="3087688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Activity in the Cusp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RJ Aylward</a:t>
            </a:r>
          </a:p>
          <a:p>
            <a:r>
              <a:rPr lang="en-US" dirty="0" smtClean="0"/>
              <a:t>Special Thanks to Dr. Brian Walsh and Dr. David </a:t>
            </a:r>
            <a:r>
              <a:rPr lang="en-US" dirty="0" err="1" smtClean="0"/>
              <a:t>Sibeck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062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/>
          <p:cNvGrpSpPr/>
          <p:nvPr/>
        </p:nvGrpSpPr>
        <p:grpSpPr>
          <a:xfrm>
            <a:off x="4792583" y="4558770"/>
            <a:ext cx="253556" cy="204124"/>
            <a:chOff x="4803923" y="4558770"/>
            <a:chExt cx="253556" cy="204124"/>
          </a:xfrm>
        </p:grpSpPr>
        <p:cxnSp>
          <p:nvCxnSpPr>
            <p:cNvPr id="56" name="Straight Connector 55"/>
            <p:cNvCxnSpPr/>
            <p:nvPr/>
          </p:nvCxnSpPr>
          <p:spPr>
            <a:xfrm flipH="1" flipV="1">
              <a:off x="4803923" y="4740214"/>
              <a:ext cx="242216" cy="2268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 flipV="1">
              <a:off x="4910067" y="4558770"/>
              <a:ext cx="147412" cy="19278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Straight Connector 57"/>
          <p:cNvCxnSpPr/>
          <p:nvPr/>
        </p:nvCxnSpPr>
        <p:spPr>
          <a:xfrm flipV="1">
            <a:off x="4803923" y="1882478"/>
            <a:ext cx="94804" cy="24854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826603" y="2119679"/>
            <a:ext cx="219536" cy="752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Freeform 59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3618874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33843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3049722" y="1820105"/>
            <a:ext cx="249472" cy="3095881"/>
            <a:chOff x="2846249" y="2404127"/>
            <a:chExt cx="249472" cy="1984540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cxnSp>
        <p:nvCxnSpPr>
          <p:cNvPr id="7" name="Straight Arrow Connector 6"/>
          <p:cNvCxnSpPr/>
          <p:nvPr/>
        </p:nvCxnSpPr>
        <p:spPr>
          <a:xfrm flipV="1">
            <a:off x="3888417" y="2326387"/>
            <a:ext cx="312266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3821458" y="4213559"/>
            <a:ext cx="271996" cy="12624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511664" y="1845491"/>
            <a:ext cx="249472" cy="3095881"/>
            <a:chOff x="2846249" y="2404127"/>
            <a:chExt cx="249472" cy="198454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5" name="Freeform 4"/>
          <p:cNvSpPr/>
          <p:nvPr/>
        </p:nvSpPr>
        <p:spPr>
          <a:xfrm>
            <a:off x="3888417" y="1319202"/>
            <a:ext cx="1117434" cy="1910993"/>
          </a:xfrm>
          <a:custGeom>
            <a:avLst/>
            <a:gdLst>
              <a:gd name="connsiteX0" fmla="*/ 1117434 w 1117434"/>
              <a:gd name="connsiteY0" fmla="*/ 0 h 1910993"/>
              <a:gd name="connsiteX1" fmla="*/ 217367 w 1117434"/>
              <a:gd name="connsiteY1" fmla="*/ 801384 h 1910993"/>
              <a:gd name="connsiteX2" fmla="*/ 44751 w 1117434"/>
              <a:gd name="connsiteY2" fmla="*/ 900016 h 1910993"/>
              <a:gd name="connsiteX3" fmla="*/ 20092 w 1117434"/>
              <a:gd name="connsiteY3" fmla="*/ 1072622 h 1910993"/>
              <a:gd name="connsiteX4" fmla="*/ 303675 w 1117434"/>
              <a:gd name="connsiteY4" fmla="*/ 1232899 h 1910993"/>
              <a:gd name="connsiteX5" fmla="*/ 488620 w 1117434"/>
              <a:gd name="connsiteY5" fmla="*/ 1516465 h 1910993"/>
              <a:gd name="connsiteX6" fmla="*/ 574928 w 1117434"/>
              <a:gd name="connsiteY6" fmla="*/ 1910993 h 1910993"/>
              <a:gd name="connsiteX7" fmla="*/ 574928 w 1117434"/>
              <a:gd name="connsiteY7" fmla="*/ 1910993 h 1910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7434" h="1910993">
                <a:moveTo>
                  <a:pt x="1117434" y="0"/>
                </a:moveTo>
                <a:cubicBezTo>
                  <a:pt x="756790" y="325690"/>
                  <a:pt x="396147" y="651381"/>
                  <a:pt x="217367" y="801384"/>
                </a:cubicBezTo>
                <a:cubicBezTo>
                  <a:pt x="38587" y="951387"/>
                  <a:pt x="77630" y="854810"/>
                  <a:pt x="44751" y="900016"/>
                </a:cubicBezTo>
                <a:cubicBezTo>
                  <a:pt x="11872" y="945222"/>
                  <a:pt x="-23062" y="1017142"/>
                  <a:pt x="20092" y="1072622"/>
                </a:cubicBezTo>
                <a:cubicBezTo>
                  <a:pt x="63246" y="1128102"/>
                  <a:pt x="225587" y="1158925"/>
                  <a:pt x="303675" y="1232899"/>
                </a:cubicBezTo>
                <a:cubicBezTo>
                  <a:pt x="381763" y="1306873"/>
                  <a:pt x="443411" y="1403449"/>
                  <a:pt x="488620" y="1516465"/>
                </a:cubicBezTo>
                <a:cubicBezTo>
                  <a:pt x="533829" y="1629481"/>
                  <a:pt x="574928" y="1910993"/>
                  <a:pt x="574928" y="1910993"/>
                </a:cubicBezTo>
                <a:lnTo>
                  <a:pt x="574928" y="1910993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3781812" y="3526091"/>
            <a:ext cx="952786" cy="1812361"/>
          </a:xfrm>
          <a:custGeom>
            <a:avLst/>
            <a:gdLst>
              <a:gd name="connsiteX0" fmla="*/ 619884 w 952786"/>
              <a:gd name="connsiteY0" fmla="*/ 0 h 1812361"/>
              <a:gd name="connsiteX1" fmla="*/ 471928 w 952786"/>
              <a:gd name="connsiteY1" fmla="*/ 443843 h 1812361"/>
              <a:gd name="connsiteX2" fmla="*/ 89708 w 952786"/>
              <a:gd name="connsiteY2" fmla="*/ 628778 h 1812361"/>
              <a:gd name="connsiteX3" fmla="*/ 15730 w 952786"/>
              <a:gd name="connsiteY3" fmla="*/ 875358 h 1812361"/>
              <a:gd name="connsiteX4" fmla="*/ 323972 w 952786"/>
              <a:gd name="connsiteY4" fmla="*/ 1343860 h 1812361"/>
              <a:gd name="connsiteX5" fmla="*/ 952786 w 952786"/>
              <a:gd name="connsiteY5" fmla="*/ 1812361 h 1812361"/>
              <a:gd name="connsiteX6" fmla="*/ 952786 w 952786"/>
              <a:gd name="connsiteY6" fmla="*/ 1812361 h 1812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2786" h="1812361">
                <a:moveTo>
                  <a:pt x="619884" y="0"/>
                </a:moveTo>
                <a:cubicBezTo>
                  <a:pt x="590087" y="169523"/>
                  <a:pt x="560291" y="339047"/>
                  <a:pt x="471928" y="443843"/>
                </a:cubicBezTo>
                <a:cubicBezTo>
                  <a:pt x="383565" y="548639"/>
                  <a:pt x="165741" y="556859"/>
                  <a:pt x="89708" y="628778"/>
                </a:cubicBezTo>
                <a:cubicBezTo>
                  <a:pt x="13675" y="700697"/>
                  <a:pt x="-23314" y="756178"/>
                  <a:pt x="15730" y="875358"/>
                </a:cubicBezTo>
                <a:cubicBezTo>
                  <a:pt x="54774" y="994538"/>
                  <a:pt x="167796" y="1187693"/>
                  <a:pt x="323972" y="1343860"/>
                </a:cubicBezTo>
                <a:cubicBezTo>
                  <a:pt x="480148" y="1500027"/>
                  <a:pt x="952786" y="1812361"/>
                  <a:pt x="952786" y="1812361"/>
                </a:cubicBezTo>
                <a:lnTo>
                  <a:pt x="952786" y="1812361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Freeform 1"/>
          <p:cNvSpPr/>
          <p:nvPr/>
        </p:nvSpPr>
        <p:spPr>
          <a:xfrm>
            <a:off x="3605800" y="1467150"/>
            <a:ext cx="1005501" cy="1553452"/>
          </a:xfrm>
          <a:custGeom>
            <a:avLst/>
            <a:gdLst>
              <a:gd name="connsiteX0" fmla="*/ 1005501 w 1005501"/>
              <a:gd name="connsiteY0" fmla="*/ 0 h 1553452"/>
              <a:gd name="connsiteX1" fmla="*/ 6797 w 1005501"/>
              <a:gd name="connsiteY1" fmla="*/ 813713 h 1553452"/>
              <a:gd name="connsiteX2" fmla="*/ 573962 w 1005501"/>
              <a:gd name="connsiteY2" fmla="*/ 1282214 h 1553452"/>
              <a:gd name="connsiteX3" fmla="*/ 721918 w 1005501"/>
              <a:gd name="connsiteY3" fmla="*/ 1553452 h 15534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5501" h="1553452">
                <a:moveTo>
                  <a:pt x="1005501" y="0"/>
                </a:moveTo>
                <a:cubicBezTo>
                  <a:pt x="542110" y="300005"/>
                  <a:pt x="78720" y="600011"/>
                  <a:pt x="6797" y="813713"/>
                </a:cubicBezTo>
                <a:cubicBezTo>
                  <a:pt x="-65126" y="1027415"/>
                  <a:pt x="454775" y="1158924"/>
                  <a:pt x="573962" y="1282214"/>
                </a:cubicBezTo>
                <a:cubicBezTo>
                  <a:pt x="693149" y="1405504"/>
                  <a:pt x="721918" y="1553452"/>
                  <a:pt x="721918" y="1553452"/>
                </a:cubicBezTo>
              </a:path>
            </a:pathLst>
          </a:cu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>
            <a:stCxn id="2" idx="3"/>
          </p:cNvCxnSpPr>
          <p:nvPr/>
        </p:nvCxnSpPr>
        <p:spPr>
          <a:xfrm flipH="1" flipV="1">
            <a:off x="4093454" y="2872654"/>
            <a:ext cx="234264" cy="147948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2" idx="3"/>
            <a:endCxn id="5" idx="5"/>
          </p:cNvCxnSpPr>
          <p:nvPr/>
        </p:nvCxnSpPr>
        <p:spPr>
          <a:xfrm flipV="1">
            <a:off x="4327718" y="2835667"/>
            <a:ext cx="49319" cy="184935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10777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Freeform 33"/>
          <p:cNvSpPr/>
          <p:nvPr/>
        </p:nvSpPr>
        <p:spPr>
          <a:xfrm>
            <a:off x="4698807" y="0"/>
            <a:ext cx="2353780" cy="3082247"/>
          </a:xfrm>
          <a:custGeom>
            <a:avLst/>
            <a:gdLst>
              <a:gd name="connsiteX0" fmla="*/ 787910 w 2353780"/>
              <a:gd name="connsiteY0" fmla="*/ 3082247 h 3082247"/>
              <a:gd name="connsiteX1" fmla="*/ 72789 w 2353780"/>
              <a:gd name="connsiteY1" fmla="*/ 1615098 h 3082247"/>
              <a:gd name="connsiteX2" fmla="*/ 2353780 w 2353780"/>
              <a:gd name="connsiteY2" fmla="*/ 0 h 3082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53780" h="3082247">
                <a:moveTo>
                  <a:pt x="787910" y="3082247"/>
                </a:moveTo>
                <a:cubicBezTo>
                  <a:pt x="299860" y="2605526"/>
                  <a:pt x="-188189" y="2128806"/>
                  <a:pt x="72789" y="1615098"/>
                </a:cubicBezTo>
                <a:cubicBezTo>
                  <a:pt x="333767" y="1101390"/>
                  <a:pt x="2353780" y="0"/>
                  <a:pt x="2353780" y="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1"/>
          <p:cNvSpPr/>
          <p:nvPr/>
        </p:nvSpPr>
        <p:spPr>
          <a:xfrm>
            <a:off x="4582667" y="5326124"/>
            <a:ext cx="1458877" cy="2058941"/>
          </a:xfrm>
          <a:custGeom>
            <a:avLst/>
            <a:gdLst>
              <a:gd name="connsiteX0" fmla="*/ 521821 w 1458877"/>
              <a:gd name="connsiteY0" fmla="*/ 0 h 2058941"/>
              <a:gd name="connsiteX1" fmla="*/ 40964 w 1458877"/>
              <a:gd name="connsiteY1" fmla="*/ 1060293 h 2058941"/>
              <a:gd name="connsiteX2" fmla="*/ 1458877 w 1458877"/>
              <a:gd name="connsiteY2" fmla="*/ 2058941 h 2058941"/>
              <a:gd name="connsiteX3" fmla="*/ 1458877 w 1458877"/>
              <a:gd name="connsiteY3" fmla="*/ 2058941 h 2058941"/>
              <a:gd name="connsiteX4" fmla="*/ 1458877 w 1458877"/>
              <a:gd name="connsiteY4" fmla="*/ 2058941 h 2058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8877" h="2058941">
                <a:moveTo>
                  <a:pt x="521821" y="0"/>
                </a:moveTo>
                <a:cubicBezTo>
                  <a:pt x="203304" y="358568"/>
                  <a:pt x="-115212" y="717136"/>
                  <a:pt x="40964" y="1060293"/>
                </a:cubicBezTo>
                <a:cubicBezTo>
                  <a:pt x="197140" y="1403450"/>
                  <a:pt x="1458877" y="2058941"/>
                  <a:pt x="1458877" y="2058941"/>
                </a:cubicBezTo>
                <a:lnTo>
                  <a:pt x="1458877" y="2058941"/>
                </a:lnTo>
                <a:lnTo>
                  <a:pt x="1458877" y="2058941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32"/>
          <p:cNvSpPr/>
          <p:nvPr/>
        </p:nvSpPr>
        <p:spPr>
          <a:xfrm>
            <a:off x="254000" y="1158926"/>
            <a:ext cx="3617520" cy="5634348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2971453" y="2589007"/>
            <a:ext cx="2909804" cy="2909804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Freeform 35"/>
          <p:cNvSpPr/>
          <p:nvPr/>
        </p:nvSpPr>
        <p:spPr>
          <a:xfrm>
            <a:off x="2637810" y="0"/>
            <a:ext cx="1480304" cy="2909641"/>
          </a:xfrm>
          <a:custGeom>
            <a:avLst/>
            <a:gdLst>
              <a:gd name="connsiteX0" fmla="*/ 1480304 w 1480304"/>
              <a:gd name="connsiteY0" fmla="*/ 2909641 h 2909641"/>
              <a:gd name="connsiteX1" fmla="*/ 962457 w 1480304"/>
              <a:gd name="connsiteY1" fmla="*/ 1356189 h 2909641"/>
              <a:gd name="connsiteX2" fmla="*/ 271995 w 1480304"/>
              <a:gd name="connsiteY2" fmla="*/ 875358 h 2909641"/>
              <a:gd name="connsiteX3" fmla="*/ 742 w 1480304"/>
              <a:gd name="connsiteY3" fmla="*/ 320554 h 2909641"/>
              <a:gd name="connsiteX4" fmla="*/ 185687 w 1480304"/>
              <a:gd name="connsiteY4" fmla="*/ 0 h 2909641"/>
              <a:gd name="connsiteX0" fmla="*/ 1480304 w 1480304"/>
              <a:gd name="connsiteY0" fmla="*/ 2909641 h 2909641"/>
              <a:gd name="connsiteX1" fmla="*/ 863820 w 1480304"/>
              <a:gd name="connsiteY1" fmla="*/ 1454821 h 2909641"/>
              <a:gd name="connsiteX2" fmla="*/ 271995 w 1480304"/>
              <a:gd name="connsiteY2" fmla="*/ 875358 h 2909641"/>
              <a:gd name="connsiteX3" fmla="*/ 742 w 1480304"/>
              <a:gd name="connsiteY3" fmla="*/ 320554 h 2909641"/>
              <a:gd name="connsiteX4" fmla="*/ 185687 w 1480304"/>
              <a:gd name="connsiteY4" fmla="*/ 0 h 2909641"/>
              <a:gd name="connsiteX0" fmla="*/ 1480304 w 1480304"/>
              <a:gd name="connsiteY0" fmla="*/ 2909641 h 2909641"/>
              <a:gd name="connsiteX1" fmla="*/ 863820 w 1480304"/>
              <a:gd name="connsiteY1" fmla="*/ 1454821 h 2909641"/>
              <a:gd name="connsiteX2" fmla="*/ 271995 w 1480304"/>
              <a:gd name="connsiteY2" fmla="*/ 875358 h 2909641"/>
              <a:gd name="connsiteX3" fmla="*/ 742 w 1480304"/>
              <a:gd name="connsiteY3" fmla="*/ 320554 h 2909641"/>
              <a:gd name="connsiteX4" fmla="*/ 185687 w 1480304"/>
              <a:gd name="connsiteY4" fmla="*/ 0 h 2909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80304" h="2909641">
                <a:moveTo>
                  <a:pt x="1480304" y="2909641"/>
                </a:moveTo>
                <a:cubicBezTo>
                  <a:pt x="1322073" y="2302438"/>
                  <a:pt x="1102194" y="1670578"/>
                  <a:pt x="863820" y="1454821"/>
                </a:cubicBezTo>
                <a:cubicBezTo>
                  <a:pt x="625446" y="1239064"/>
                  <a:pt x="415841" y="1064402"/>
                  <a:pt x="271995" y="875358"/>
                </a:cubicBezTo>
                <a:cubicBezTo>
                  <a:pt x="128149" y="686314"/>
                  <a:pt x="15127" y="466447"/>
                  <a:pt x="742" y="320554"/>
                </a:cubicBezTo>
                <a:cubicBezTo>
                  <a:pt x="-13643" y="174661"/>
                  <a:pt x="185687" y="0"/>
                  <a:pt x="185687" y="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 flipV="1">
            <a:off x="3341342" y="383521"/>
            <a:ext cx="1269957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9" name="Oval 38"/>
          <p:cNvSpPr/>
          <p:nvPr/>
        </p:nvSpPr>
        <p:spPr>
          <a:xfrm>
            <a:off x="2047411" y="-264915"/>
            <a:ext cx="246593" cy="209593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3094749" y="-264915"/>
            <a:ext cx="246593" cy="209593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2637810" y="-264915"/>
            <a:ext cx="246593" cy="209593"/>
          </a:xfrm>
          <a:prstGeom prst="ellipse">
            <a:avLst/>
          </a:prstGeom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848156" y="-474508"/>
            <a:ext cx="246593" cy="209593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391217" y="-474508"/>
            <a:ext cx="246593" cy="209593"/>
          </a:xfrm>
          <a:prstGeom prst="ellipse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047411" y="-579305"/>
            <a:ext cx="246593" cy="209593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3329865" y="-504804"/>
            <a:ext cx="246593" cy="209593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/>
          <p:cNvCxnSpPr/>
          <p:nvPr/>
        </p:nvCxnSpPr>
        <p:spPr>
          <a:xfrm flipH="1">
            <a:off x="-48845" y="3682999"/>
            <a:ext cx="254000" cy="5861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205155" y="3682999"/>
            <a:ext cx="195385" cy="5861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 flipV="1">
            <a:off x="6559391" y="2490456"/>
            <a:ext cx="0" cy="246579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6559391" y="4956254"/>
            <a:ext cx="2478266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7410140" y="5045880"/>
            <a:ext cx="776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 rot="16200000">
            <a:off x="5665211" y="3674307"/>
            <a:ext cx="1023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Energy</a:t>
            </a:r>
            <a:endParaRPr lang="en-US" dirty="0"/>
          </a:p>
        </p:txBody>
      </p:sp>
      <p:cxnSp>
        <p:nvCxnSpPr>
          <p:cNvPr id="60" name="Straight Arrow Connector 59"/>
          <p:cNvCxnSpPr/>
          <p:nvPr/>
        </p:nvCxnSpPr>
        <p:spPr>
          <a:xfrm>
            <a:off x="7052587" y="3319368"/>
            <a:ext cx="1319267" cy="105128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6754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3.7037E-7 C -0.01337 0.00208 -0.01597 -0.00023 -0.02153 0.01435 C -0.02222 0.01829 -0.02552 0.04074 -0.02622 0.0412 C -0.03264 0.04398 -0.02969 0.0419 -0.03542 0.04653 C -0.04028 0.05972 -0.04983 0.07014 -0.05868 0.07755 C -0.0599 0.09213 -0.06615 0.11343 -0.05556 0.12315 C -0.04392 0.12176 -0.02274 0.11806 -0.01233 0.12315 C -0.00938 0.12454 -0.00451 0.12986 -0.00156 0.13241 C 2.77778E-7 0.14468 -0.0059 0.13773 2.77778E-7 0.14607 C 0.0033 0.15926 0.0026 0.17338 -0.00313 0.18519 C -0.00573 0.19676 -0.00799 0.20857 -0.01076 0.21991 C 0.00243 0.23194 0.025 0.225 0.03854 0.22407 C 0.04983 0.225 0.0625 0.21898 0.07257 0.22639 C 0.07778 0.23009 0.07448 0.24259 0.07413 0.25093 C 0.07309 0.2669 0.06892 0.27593 0.06493 0.29005 C 0.06302 0.29607 0.06181 0.30208 0.06024 0.30857 C 0.05955 0.31042 0.05868 0.31482 0.05868 0.31505 C 0.05937 0.32176 0.05799 0.33125 0.06181 0.3375 C 0.0684 0.34722 0.07413 0.34607 0.08333 0.34769 C 0.10035 0.35532 0.09844 0.3544 0.10799 0.37431 C 0.10521 0.38935 0.10781 0.39583 0.09722 0.39884 C 0.09392 0.41157 0.09358 0.425 0.09115 0.43819 C 0.09167 0.4463 0.09184 0.45463 0.09271 0.4625 C 0.09288 0.46505 0.09271 0.46782 0.0941 0.46921 C 0.09687 0.47199 0.10139 0.47153 0.10503 0.47292 C 0.11076 0.47546 0.11771 0.47963 0.12187 0.48565 " pathEditMode="relative" rAng="0" ptsTypes="ffffffffffffffffffffffffff">
                                      <p:cBhvr>
                                        <p:cTn id="6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78" y="242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184 0.02847 L 0.02778 0.05116 L 0.02622 0.07616 L 0.00764 0.09468 L -0.00625 0.1213 L -0.00625 0.15 L 0.01997 0.17246 L 0.06007 0.18496 L 0.09097 0.18704 L 0.10035 0.22431 L 0.10035 0.25278 L 0.09254 0.27963 L 0.10174 0.3044 L 0.125 0.3125 L 0.14965 0.32269 L 0.1559 0.35972 L 0.14809 0.37847 L 0.13733 0.40116 L 0.14653 0.4382 L 0.17118 0.4382 L 0.19757 0.45463 L 0.19757 0.46667 " pathEditMode="relative" ptsTypes="AAAAAAAAAAAAAAAAAAAAAAA">
                                      <p:cBhvr>
                                        <p:cTn id="1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718 0.00255 C 0.02274 0.00324 0.03003 -3.7037E-7 0.0342 0.00532 C 0.03489 0.00648 0.03437 0.00903 0.03541 0.00972 C 0.03663 0.01111 0.04375 0.01296 0.046 0.01412 C 0.04705 0.01458 0.04791 0.01597 0.0493 0.01713 C 0.05121 0.01806 0.05573 0.01991 0.05573 0.02014 C 0.06128 0.02454 0.06701 0.02778 0.07378 0.0294 C 0.07899 0.0338 0.07604 0.03634 0.08125 0.04074 C 0.08316 0.04907 0.08073 0.06134 0.07586 0.06782 C 0.06944 0.07616 0.07534 0.06574 0.07066 0.07384 C 0.06718 0.07917 0.06441 0.08519 0.05989 0.08935 C 0.05781 0.09468 0.05816 0.0956 0.05451 0.09954 C 0.05243 0.10116 0.04809 0.10486 0.04809 0.10509 C 0.04843 0.10787 0.04843 0.11157 0.0493 0.11482 C 0.05052 0.12014 0.0585 0.12338 0.06198 0.12361 C 0.075 0.12407 0.08836 0.12431 0.10156 0.12477 C 0.10277 0.13009 0.10451 0.13194 0.1059 0.13773 C 0.10642 0.14051 0.10711 0.14329 0.10798 0.14653 C 0.10816 0.14769 0.10902 0.15069 0.10902 0.15093 C 0.10798 0.16412 0.1059 0.17384 0.10156 0.18565 C 0.10191 0.19444 0.09843 0.20579 0.10364 0.21042 C 0.10694 0.21366 0.11145 0.21366 0.11545 0.21482 C 0.13281 0.21944 0.15434 0.21806 0.171 0.21875 C 0.17239 0.22523 0.17309 0.23194 0.1743 0.23889 C 0.17326 0.25926 0.17482 0.26713 0.16458 0.28032 C 0.16336 0.28588 0.16232 0.29005 0.1592 0.29468 C 0.15955 0.29745 0.1592 0.30069 0.16041 0.30324 C 0.16093 0.30417 0.1625 0.30347 0.16354 0.30463 C 0.16684 0.30694 0.16927 0.31227 0.17309 0.31296 C 0.17621 0.31319 0.18316 0.31412 0.18698 0.31574 C 0.19305 0.31806 0.19774 0.31991 0.20416 0.32153 C 0.20781 0.32477 0.21041 0.32546 0.21371 0.32986 C 0.21892 0.35903 0.21267 0.3794 0.19461 0.39722 C 0.19427 0.39815 0.19236 0.40417 0.19236 0.40556 C 0.19236 0.41273 0.19409 0.42801 0.19982 0.43241 C 0.20382 0.43588 0.20989 0.43634 0.21475 0.43819 C 0.21961 0.44792 0.21823 0.44329 0.22014 0.45093 C 0.21701 0.46968 0.21475 0.48056 0.19965 0.48056 " pathEditMode="relative" rAng="0" ptsTypes="ffffffffffffffffffffffffffffffffffffff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139" y="2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1025 0.00879 0.00174 0.01528 0.01233 0.02453 C 0.01181 0.03171 0.01146 0.03842 0.01077 0.04514 C 0.01042 0.04722 0.01042 0.05 0.0092 0.05139 C 0.00434 0.05602 -0.00399 0.05578 -0.0092 0.05949 C -0.01458 0.06296 -0.01996 0.06736 -0.02465 0.07199 C -0.02934 0.08379 -0.02986 0.08009 -0.03854 0.08426 C -0.04166 0.08819 -0.0467 0.09074 -0.04791 0.09653 C -0.05 0.10578 -0.05312 0.11504 -0.05711 0.12338 C -0.05659 0.12546 -0.05677 0.12801 -0.05555 0.12963 C -0.05451 0.13102 -0.0526 0.13078 -0.05086 0.13148 C -0.04531 0.13333 -0.03975 0.13541 -0.03402 0.13773 C -0.0309 0.13889 -0.02777 0.14028 -0.02465 0.1419 C -0.02326 0.14236 -0.02014 0.14398 -0.02014 0.14398 C -0.01909 0.14583 -0.01857 0.14861 -0.01701 0.15 C -0.01423 0.15208 -0.00764 0.15416 -0.00764 0.15416 C -0.00034 0.16412 -0.00399 0.16921 0.00469 0.17685 C 0.00573 0.18102 0.00886 0.18449 0.0092 0.18912 C 0.00973 0.19907 0.00799 0.20578 0.00469 0.21389 C 0.00365 0.21597 0.00226 0.21782 0.00157 0.22014 C 0.00018 0.22407 -0.00156 0.23241 -0.00156 0.23241 C 0.00052 0.24398 0.00226 0.24143 0.0092 0.24676 C 0.01233 0.24907 0.01476 0.2544 0.01858 0.25509 C 0.05139 0.25949 0.02882 0.25694 0.08646 0.25926 C 0.08577 0.2669 0.08941 0.30717 0.07709 0.31273 C 0.075 0.31528 0.07223 0.31736 0.07101 0.32083 C 0.06962 0.32384 0.06997 0.32778 0.06945 0.33125 C 0.06823 0.3368 0.06667 0.34028 0.06476 0.3456 C 0.0658 0.35162 0.06545 0.35856 0.06789 0.36412 C 0.06841 0.36551 0.08108 0.37315 0.08334 0.3743 C 0.09636 0.38703 0.09254 0.38241 0.10643 0.38889 C 0.11372 0.40764 0.10348 0.38588 0.11875 0.40116 C 0.12309 0.40555 0.12032 0.41759 0.125 0.42176 C 0.12657 0.42315 0.12813 0.42453 0.12969 0.42592 C 0.12795 0.45602 0.13264 0.45717 0.1158 0.46898 C 0.11528 0.47106 0.11545 0.47384 0.11424 0.47523 C 0.11146 0.47778 0.10486 0.4794 0.10486 0.4794 C 0.1033 0.48125 0.10139 0.48287 0.10035 0.48541 C 0.09931 0.48703 0.09983 0.49004 0.09879 0.49166 C 0.09618 0.49514 0.08959 0.5 0.08959 0.5 " pathEditMode="relative" ptsTypes="fffffffffffffffffffffffffffffffffffffffA">
                                      <p:cBhvr>
                                        <p:cTn id="18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81481E-6 C 0.01493 0.0044 0.00729 0.00278 0.01701 0.01135 C 0.02031 0.01852 0.02622 0.0213 0.02986 0.02848 C 0.0309 0.03334 0.03281 0.03681 0.0342 0.04144 C 0.03333 0.04931 0.03316 0.05741 0.03194 0.06551 C 0.03142 0.06783 0.02743 0.07014 0.02656 0.07107 C 0.02465 0.07338 0.02344 0.07663 0.02135 0.07848 C 0.02014 0.07917 0.01892 0.0801 0.01806 0.08125 C 0.01059 0.08959 0.0066 0.1007 0 0.10973 C -0.00295 0.12014 0.0066 0.12315 0.01267 0.12547 C 0.02813 0.13102 0.04375 0.1375 0.05972 0.14098 C 0.06163 0.14862 0.0625 0.15695 0.06406 0.16528 C 0.06372 0.16806 0.06406 0.1713 0.06302 0.17362 C 0.06198 0.1757 0.0599 0.17639 0.05868 0.17801 C 0.0559 0.18079 0.05347 0.1845 0.05122 0.18797 C 0.04948 0.19491 0.04705 0.20047 0.04583 0.20788 C 0.05417 0.22362 0.09306 0.21899 0.09826 0.21945 C 0.10347 0.22639 0.10434 0.23241 0.10677 0.24213 C 0.10816 0.25487 0.10712 0.24723 0.1099 0.26227 C 0.11024 0.26436 0.11111 0.26899 0.11111 0.26945 C 0.10799 0.27894 0.10712 0.27871 0.09931 0.28079 C 0.09809 0.28218 0.0967 0.28311 0.09601 0.28496 C 0.09479 0.2875 0.09392 0.29352 0.09392 0.29375 C 0.09427 0.29908 0.09288 0.30556 0.09497 0.31065 C 0.09653 0.31436 0.10139 0.31227 0.10469 0.31343 C 0.11563 0.31621 0.12674 0.31806 0.13767 0.322 C 0.14045 0.32524 0.14149 0.32755 0.14531 0.32917 C 0.14878 0.33195 0.15052 0.33635 0.15382 0.34051 C 0.15417 0.3419 0.15417 0.34306 0.15486 0.34468 C 0.15521 0.34584 0.15677 0.3463 0.15694 0.34746 C 0.15764 0.35973 0.15486 0.36158 0.15052 0.37038 C 0.14688 0.37639 0.14635 0.38218 0.14097 0.38473 C 0.13837 0.39121 0.1375 0.39561 0.13663 0.40325 C 0.13698 0.40857 0.13524 0.41551 0.13767 0.42038 C 0.13889 0.42315 0.14271 0.42084 0.14531 0.42153 C 0.14983 0.422 0.15451 0.42269 0.1592 0.42315 C 0.16649 0.42454 0.17344 0.42709 0.18056 0.43033 C 0.1842 0.43195 0.19219 0.4345 0.19219 0.43473 C 0.19618 0.43774 0.20035 0.4382 0.20503 0.44028 C 0.20608 0.44445 0.2059 0.44954 0.20712 0.45417 C 0.20868 0.46042 0.23681 0.47223 0.23785 0.46528 " pathEditMode="relative" rAng="0" ptsTypes="fffffffffffffffffffffffffffffffffffffffff">
                                      <p:cBhvr>
                                        <p:cTn id="22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36" y="2361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66667E-6 -6.2963E-6 L 0.00157 0.03911 L -0.02933 0.06805 L -0.07256 0.09675 L -0.09409 0.13379 C -0.07846 0.16319 -0.07864 0.15069 -0.07864 0.16458 L -0.04322 0.17083 L -0.00919 0.17291 L -0.00919 0.21828 L -0.01544 0.24698 L -0.01996 0.26342 L -0.01701 0.27777 L 0.00157 0.29027 L 0.02466 0.29837 L 0.05088 0.30462 L 0.07414 0.32314 L 0.07414 0.34976 L 0.07101 0.37245 L 0.06025 0.3868 L 0.04792 0.41157 L 0.05556 0.43634 L 0.07865 0.45694 L 0.10192 0.45694 L 0.14202 0.4405 " pathEditMode="relative" ptsTypes="AAAAfAAAAAAAAAAAAAAAAAAA">
                                      <p:cBhvr>
                                        <p:cTn id="26" dur="3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1 0.0199 L 0.04357 0.04236 L 0.07899 0.07546 L 0.07743 0.10625 L 0.0559 0.1206 L 0.04201 0.14745 L 0.04201 0.16157 L 0.05277 0.19027 L 0.08211 0.20092 L 0.10364 0.19259 L 0.12066 0.21527 L 0.12066 0.24606 L 0.1052 0.27708 L 0.12066 0.28935 C 0.14774 0.29328 0.14687 0.30509 0.14687 0.28935 L 0.16857 0.28125 L 0.18402 0.29768 L 0.18854 0.33472 L 0.16857 0.35324 L 0.16701 0.38796 L 0.18698 0.40879 L 0.221 0.41898 L 0.20399 0.44977 L 0.18246 0.48078 L 0.1592 0.49097 " pathEditMode="relative" ptsTypes="AAAAAAAAAAAAAfAAAAAAAAAAA">
                                      <p:cBhvr>
                                        <p:cTn id="30" dur="3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  <p:bldP spid="41" grpId="1" animBg="1"/>
      <p:bldP spid="42" grpId="1" animBg="1"/>
      <p:bldP spid="43" grpId="0" animBg="1"/>
      <p:bldP spid="44" grpId="0" animBg="1"/>
      <p:bldP spid="45" grpId="0" animBg="1"/>
      <p:bldP spid="57" grpId="0"/>
      <p:bldP spid="5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Polar Data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2902" y="1455330"/>
            <a:ext cx="38591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Looked for similarly shaped dispersions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Also check the magnetic field data to find points where it was at a minimum 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Three sections to the detector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7654" y="1455330"/>
            <a:ext cx="4485739" cy="4786219"/>
          </a:xfrm>
          <a:prstGeom prst="rect">
            <a:avLst/>
          </a:prstGeom>
        </p:spPr>
      </p:pic>
      <p:sp>
        <p:nvSpPr>
          <p:cNvPr id="7" name="Isosceles Triangle 6"/>
          <p:cNvSpPr/>
          <p:nvPr/>
        </p:nvSpPr>
        <p:spPr>
          <a:xfrm rot="16462456">
            <a:off x="1705942" y="4882732"/>
            <a:ext cx="468528" cy="468501"/>
          </a:xfrm>
          <a:prstGeom prst="triangle">
            <a:avLst/>
          </a:prstGeom>
          <a:solidFill>
            <a:schemeClr val="lt1">
              <a:alpha val="6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Isosceles Triangle 7"/>
          <p:cNvSpPr/>
          <p:nvPr/>
        </p:nvSpPr>
        <p:spPr>
          <a:xfrm rot="20304884">
            <a:off x="1554807" y="5186738"/>
            <a:ext cx="468528" cy="468501"/>
          </a:xfrm>
          <a:prstGeom prst="triangle">
            <a:avLst/>
          </a:prstGeom>
          <a:solidFill>
            <a:schemeClr val="lt1">
              <a:alpha val="600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 rot="21343056">
            <a:off x="1590533" y="3997099"/>
            <a:ext cx="1343931" cy="2179724"/>
            <a:chOff x="1590533" y="3997099"/>
            <a:chExt cx="1343931" cy="2179724"/>
          </a:xfrm>
        </p:grpSpPr>
        <p:sp>
          <p:nvSpPr>
            <p:cNvPr id="6" name="Isosceles Triangle 5"/>
            <p:cNvSpPr/>
            <p:nvPr/>
          </p:nvSpPr>
          <p:spPr>
            <a:xfrm rot="12628495">
              <a:off x="1590533" y="4561725"/>
              <a:ext cx="468528" cy="468501"/>
            </a:xfrm>
            <a:prstGeom prst="triangle">
              <a:avLst/>
            </a:prstGeom>
            <a:solidFill>
              <a:schemeClr val="lt1">
                <a:alpha val="6000"/>
              </a:schemeClr>
            </a:solidFill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 flipH="1">
              <a:off x="2009738" y="3997099"/>
              <a:ext cx="369891" cy="47817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2379629" y="5116675"/>
              <a:ext cx="554835" cy="30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 flipH="1" flipV="1">
              <a:off x="1977473" y="5724994"/>
              <a:ext cx="280541" cy="45182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89401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it really in the Cusp?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756"/>
          <a:stretch/>
        </p:blipFill>
        <p:spPr>
          <a:xfrm>
            <a:off x="3772559" y="3048828"/>
            <a:ext cx="4944526" cy="29674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6876" y="3085815"/>
            <a:ext cx="3086759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Density of He</a:t>
            </a:r>
            <a:r>
              <a:rPr lang="en-US" baseline="30000" dirty="0" smtClean="0"/>
              <a:t>++</a:t>
            </a:r>
            <a:r>
              <a:rPr lang="en-US" dirty="0" smtClean="0"/>
              <a:t> ions</a:t>
            </a:r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The sun has enough energy to break 2 electrons off He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He atoms near Earth can be </a:t>
            </a:r>
            <a:r>
              <a:rPr lang="en-US" dirty="0" err="1" smtClean="0"/>
              <a:t>photoionized</a:t>
            </a:r>
            <a:r>
              <a:rPr lang="en-US" dirty="0" smtClean="0"/>
              <a:t> but there is only enough energy to make  He</a:t>
            </a:r>
            <a:r>
              <a:rPr lang="en-US" baseline="30000" dirty="0" smtClean="0"/>
              <a:t>+ </a:t>
            </a:r>
            <a:endParaRPr lang="en-US" dirty="0"/>
          </a:p>
        </p:txBody>
      </p:sp>
      <p:sp>
        <p:nvSpPr>
          <p:cNvPr id="8" name="Freeform 7"/>
          <p:cNvSpPr/>
          <p:nvPr/>
        </p:nvSpPr>
        <p:spPr>
          <a:xfrm>
            <a:off x="1935773" y="1467150"/>
            <a:ext cx="6127851" cy="554804"/>
          </a:xfrm>
          <a:custGeom>
            <a:avLst/>
            <a:gdLst>
              <a:gd name="connsiteX0" fmla="*/ 0 w 6127851"/>
              <a:gd name="connsiteY0" fmla="*/ 542475 h 554804"/>
              <a:gd name="connsiteX1" fmla="*/ 2059057 w 6127851"/>
              <a:gd name="connsiteY1" fmla="*/ 554804 h 554804"/>
              <a:gd name="connsiteX2" fmla="*/ 2145364 w 6127851"/>
              <a:gd name="connsiteY2" fmla="*/ 24658 h 554804"/>
              <a:gd name="connsiteX3" fmla="*/ 2268661 w 6127851"/>
              <a:gd name="connsiteY3" fmla="*/ 49316 h 554804"/>
              <a:gd name="connsiteX4" fmla="*/ 2268661 w 6127851"/>
              <a:gd name="connsiteY4" fmla="*/ 49316 h 554804"/>
              <a:gd name="connsiteX5" fmla="*/ 2416617 w 6127851"/>
              <a:gd name="connsiteY5" fmla="*/ 49316 h 554804"/>
              <a:gd name="connsiteX6" fmla="*/ 2576903 w 6127851"/>
              <a:gd name="connsiteY6" fmla="*/ 12329 h 554804"/>
              <a:gd name="connsiteX7" fmla="*/ 2576903 w 6127851"/>
              <a:gd name="connsiteY7" fmla="*/ 12329 h 554804"/>
              <a:gd name="connsiteX8" fmla="*/ 2724859 w 6127851"/>
              <a:gd name="connsiteY8" fmla="*/ 24658 h 554804"/>
              <a:gd name="connsiteX9" fmla="*/ 2872815 w 6127851"/>
              <a:gd name="connsiteY9" fmla="*/ 61645 h 554804"/>
              <a:gd name="connsiteX10" fmla="*/ 2959123 w 6127851"/>
              <a:gd name="connsiteY10" fmla="*/ 0 h 554804"/>
              <a:gd name="connsiteX11" fmla="*/ 3119409 w 6127851"/>
              <a:gd name="connsiteY11" fmla="*/ 49316 h 554804"/>
              <a:gd name="connsiteX12" fmla="*/ 3292025 w 6127851"/>
              <a:gd name="connsiteY12" fmla="*/ 0 h 554804"/>
              <a:gd name="connsiteX13" fmla="*/ 3292025 w 6127851"/>
              <a:gd name="connsiteY13" fmla="*/ 0 h 554804"/>
              <a:gd name="connsiteX14" fmla="*/ 3402992 w 6127851"/>
              <a:gd name="connsiteY14" fmla="*/ 36987 h 554804"/>
              <a:gd name="connsiteX15" fmla="*/ 3513959 w 6127851"/>
              <a:gd name="connsiteY15" fmla="*/ 61645 h 554804"/>
              <a:gd name="connsiteX16" fmla="*/ 3686574 w 6127851"/>
              <a:gd name="connsiteY16" fmla="*/ 12329 h 554804"/>
              <a:gd name="connsiteX17" fmla="*/ 3809871 w 6127851"/>
              <a:gd name="connsiteY17" fmla="*/ 86303 h 554804"/>
              <a:gd name="connsiteX18" fmla="*/ 3920838 w 6127851"/>
              <a:gd name="connsiteY18" fmla="*/ 382198 h 554804"/>
              <a:gd name="connsiteX19" fmla="*/ 4044135 w 6127851"/>
              <a:gd name="connsiteY19" fmla="*/ 332882 h 554804"/>
              <a:gd name="connsiteX20" fmla="*/ 4130443 w 6127851"/>
              <a:gd name="connsiteY20" fmla="*/ 443843 h 554804"/>
              <a:gd name="connsiteX21" fmla="*/ 4315388 w 6127851"/>
              <a:gd name="connsiteY21" fmla="*/ 369869 h 554804"/>
              <a:gd name="connsiteX22" fmla="*/ 4414026 w 6127851"/>
              <a:gd name="connsiteY22" fmla="*/ 480830 h 554804"/>
              <a:gd name="connsiteX23" fmla="*/ 4414026 w 6127851"/>
              <a:gd name="connsiteY23" fmla="*/ 480830 h 554804"/>
              <a:gd name="connsiteX24" fmla="*/ 4574312 w 6127851"/>
              <a:gd name="connsiteY24" fmla="*/ 431514 h 554804"/>
              <a:gd name="connsiteX25" fmla="*/ 4697608 w 6127851"/>
              <a:gd name="connsiteY25" fmla="*/ 480830 h 554804"/>
              <a:gd name="connsiteX26" fmla="*/ 4833235 w 6127851"/>
              <a:gd name="connsiteY26" fmla="*/ 443843 h 554804"/>
              <a:gd name="connsiteX27" fmla="*/ 6016884 w 6127851"/>
              <a:gd name="connsiteY27" fmla="*/ 468501 h 554804"/>
              <a:gd name="connsiteX28" fmla="*/ 6127851 w 6127851"/>
              <a:gd name="connsiteY28" fmla="*/ 468501 h 554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6127851" h="554804">
                <a:moveTo>
                  <a:pt x="0" y="542475"/>
                </a:moveTo>
                <a:lnTo>
                  <a:pt x="2059057" y="554804"/>
                </a:lnTo>
                <a:lnTo>
                  <a:pt x="2145364" y="24658"/>
                </a:lnTo>
                <a:lnTo>
                  <a:pt x="2268661" y="49316"/>
                </a:lnTo>
                <a:lnTo>
                  <a:pt x="2268661" y="49316"/>
                </a:lnTo>
                <a:lnTo>
                  <a:pt x="2416617" y="49316"/>
                </a:lnTo>
                <a:lnTo>
                  <a:pt x="2576903" y="12329"/>
                </a:lnTo>
                <a:lnTo>
                  <a:pt x="2576903" y="12329"/>
                </a:lnTo>
                <a:lnTo>
                  <a:pt x="2724859" y="24658"/>
                </a:lnTo>
                <a:lnTo>
                  <a:pt x="2872815" y="61645"/>
                </a:lnTo>
                <a:lnTo>
                  <a:pt x="2959123" y="0"/>
                </a:lnTo>
                <a:lnTo>
                  <a:pt x="3119409" y="49316"/>
                </a:lnTo>
                <a:lnTo>
                  <a:pt x="3292025" y="0"/>
                </a:lnTo>
                <a:lnTo>
                  <a:pt x="3292025" y="0"/>
                </a:lnTo>
                <a:lnTo>
                  <a:pt x="3402992" y="36987"/>
                </a:lnTo>
                <a:lnTo>
                  <a:pt x="3513959" y="61645"/>
                </a:lnTo>
                <a:lnTo>
                  <a:pt x="3686574" y="12329"/>
                </a:lnTo>
                <a:lnTo>
                  <a:pt x="3809871" y="86303"/>
                </a:lnTo>
                <a:lnTo>
                  <a:pt x="3920838" y="382198"/>
                </a:lnTo>
                <a:lnTo>
                  <a:pt x="4044135" y="332882"/>
                </a:lnTo>
                <a:lnTo>
                  <a:pt x="4130443" y="443843"/>
                </a:lnTo>
                <a:lnTo>
                  <a:pt x="4315388" y="369869"/>
                </a:lnTo>
                <a:lnTo>
                  <a:pt x="4414026" y="480830"/>
                </a:lnTo>
                <a:lnTo>
                  <a:pt x="4414026" y="480830"/>
                </a:lnTo>
                <a:lnTo>
                  <a:pt x="4574312" y="431514"/>
                </a:lnTo>
                <a:lnTo>
                  <a:pt x="4697608" y="480830"/>
                </a:lnTo>
                <a:lnTo>
                  <a:pt x="4833235" y="443843"/>
                </a:lnTo>
                <a:lnTo>
                  <a:pt x="6016884" y="468501"/>
                </a:lnTo>
                <a:lnTo>
                  <a:pt x="6127851" y="468501"/>
                </a:lnTo>
              </a:path>
            </a:pathLst>
          </a:cu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006835" y="2219218"/>
            <a:ext cx="0" cy="24658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006835" y="2342508"/>
            <a:ext cx="1825117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5831952" y="2219218"/>
            <a:ext cx="0" cy="24658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179772" y="2379495"/>
            <a:ext cx="1541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2">
                    <a:lumMod val="25000"/>
                    <a:lumOff val="75000"/>
                  </a:schemeClr>
                </a:solidFill>
              </a:rPr>
              <a:t>Cusp Region</a:t>
            </a:r>
            <a:endParaRPr lang="en-US" dirty="0">
              <a:solidFill>
                <a:schemeClr val="bg2">
                  <a:lumMod val="25000"/>
                  <a:lumOff val="75000"/>
                </a:schemeClr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701516" y="1319202"/>
            <a:ext cx="0" cy="70275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1602879" y="1319202"/>
            <a:ext cx="98637" cy="2316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701516" y="1319202"/>
            <a:ext cx="110967" cy="23169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289242" y="1550894"/>
            <a:ext cx="1172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# of He</a:t>
            </a:r>
            <a:r>
              <a:rPr lang="en-US" baseline="30000" dirty="0"/>
              <a:t>++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795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172" y="452576"/>
            <a:ext cx="8245551" cy="5889679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4591304" y="1321012"/>
            <a:ext cx="764440" cy="702752"/>
            <a:chOff x="1060353" y="1245228"/>
            <a:chExt cx="764440" cy="702752"/>
          </a:xfrm>
        </p:grpSpPr>
        <p:sp>
          <p:nvSpPr>
            <p:cNvPr id="5" name="Oval 4"/>
            <p:cNvSpPr/>
            <p:nvPr/>
          </p:nvSpPr>
          <p:spPr>
            <a:xfrm>
              <a:off x="1060353" y="1245228"/>
              <a:ext cx="764440" cy="702752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1139990" y="1444302"/>
              <a:ext cx="68480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He</a:t>
              </a:r>
              <a:r>
                <a:rPr lang="en-US" baseline="30000" dirty="0"/>
                <a:t>++</a:t>
              </a:r>
              <a:endParaRPr lang="en-US" dirty="0"/>
            </a:p>
          </p:txBody>
        </p:sp>
      </p:grpSp>
      <p:sp>
        <p:nvSpPr>
          <p:cNvPr id="9" name="Oval 8"/>
          <p:cNvSpPr/>
          <p:nvPr/>
        </p:nvSpPr>
        <p:spPr>
          <a:xfrm>
            <a:off x="2577197" y="3258204"/>
            <a:ext cx="593827" cy="529610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2613473" y="3311140"/>
            <a:ext cx="5822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He</a:t>
            </a:r>
            <a:r>
              <a:rPr lang="en-US" baseline="30000" dirty="0" smtClean="0"/>
              <a:t>+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2933169" y="2362910"/>
            <a:ext cx="589897" cy="516006"/>
            <a:chOff x="-1003760" y="1947980"/>
            <a:chExt cx="843475" cy="702752"/>
          </a:xfrm>
        </p:grpSpPr>
        <p:sp>
          <p:nvSpPr>
            <p:cNvPr id="13" name="Oval 12"/>
            <p:cNvSpPr/>
            <p:nvPr/>
          </p:nvSpPr>
          <p:spPr>
            <a:xfrm>
              <a:off x="-924725" y="1947980"/>
              <a:ext cx="764440" cy="702752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-1003760" y="2067562"/>
              <a:ext cx="684803" cy="369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He</a:t>
              </a:r>
              <a:r>
                <a:rPr lang="en-US" baseline="30000" dirty="0"/>
                <a:t>++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545134" y="5213548"/>
            <a:ext cx="764440" cy="702752"/>
            <a:chOff x="1060353" y="1245228"/>
            <a:chExt cx="764440" cy="702752"/>
          </a:xfrm>
        </p:grpSpPr>
        <p:sp>
          <p:nvSpPr>
            <p:cNvPr id="16" name="Oval 15"/>
            <p:cNvSpPr/>
            <p:nvPr/>
          </p:nvSpPr>
          <p:spPr>
            <a:xfrm>
              <a:off x="1060353" y="1245228"/>
              <a:ext cx="764440" cy="702752"/>
            </a:xfrm>
            <a:prstGeom prst="ellipse">
              <a:avLst/>
            </a:prstGeom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139990" y="1444302"/>
              <a:ext cx="68480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He</a:t>
              </a:r>
              <a:r>
                <a:rPr lang="en-US" baseline="30000" dirty="0"/>
                <a:t>++</a:t>
              </a:r>
              <a:endParaRPr lang="en-US" dirty="0"/>
            </a:p>
          </p:txBody>
        </p:sp>
      </p:grpSp>
      <p:sp>
        <p:nvSpPr>
          <p:cNvPr id="18" name="Oval 17"/>
          <p:cNvSpPr/>
          <p:nvPr/>
        </p:nvSpPr>
        <p:spPr>
          <a:xfrm>
            <a:off x="3195684" y="4125954"/>
            <a:ext cx="593827" cy="529610"/>
          </a:xfrm>
          <a:prstGeom prst="ellipse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231960" y="4178890"/>
            <a:ext cx="5822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He</a:t>
            </a:r>
            <a:r>
              <a:rPr lang="en-US" baseline="30000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883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Meridian Scanning Photometer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55895" y="1630403"/>
            <a:ext cx="7109953" cy="4739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773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MSP Data - PMAF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626" y="1415275"/>
            <a:ext cx="7111634" cy="5453823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4919543" y="1960309"/>
            <a:ext cx="665803" cy="456173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V="1">
            <a:off x="4093454" y="2182231"/>
            <a:ext cx="419209" cy="23425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4512663" y="2157573"/>
            <a:ext cx="406880" cy="23425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57917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/>
          <p:cNvGrpSpPr/>
          <p:nvPr/>
        </p:nvGrpSpPr>
        <p:grpSpPr>
          <a:xfrm>
            <a:off x="4792583" y="4558770"/>
            <a:ext cx="253556" cy="204124"/>
            <a:chOff x="4803923" y="4558770"/>
            <a:chExt cx="253556" cy="204124"/>
          </a:xfrm>
        </p:grpSpPr>
        <p:cxnSp>
          <p:nvCxnSpPr>
            <p:cNvPr id="56" name="Straight Connector 55"/>
            <p:cNvCxnSpPr/>
            <p:nvPr/>
          </p:nvCxnSpPr>
          <p:spPr>
            <a:xfrm flipH="1" flipV="1">
              <a:off x="4803923" y="4740214"/>
              <a:ext cx="242216" cy="2268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 flipV="1">
              <a:off x="4910067" y="4558770"/>
              <a:ext cx="147412" cy="19278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Straight Connector 57"/>
          <p:cNvCxnSpPr/>
          <p:nvPr/>
        </p:nvCxnSpPr>
        <p:spPr>
          <a:xfrm flipV="1">
            <a:off x="4803923" y="1882478"/>
            <a:ext cx="94804" cy="24854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826603" y="2119679"/>
            <a:ext cx="219536" cy="752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Freeform 59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357979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0453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2815452" y="1820105"/>
            <a:ext cx="249472" cy="3095881"/>
            <a:chOff x="2846249" y="2404127"/>
            <a:chExt cx="249472" cy="1984540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Freeform 1"/>
          <p:cNvSpPr/>
          <p:nvPr/>
        </p:nvSpPr>
        <p:spPr>
          <a:xfrm>
            <a:off x="3315517" y="1775374"/>
            <a:ext cx="1110839" cy="1454821"/>
          </a:xfrm>
          <a:custGeom>
            <a:avLst/>
            <a:gdLst>
              <a:gd name="connsiteX0" fmla="*/ 506684 w 1110839"/>
              <a:gd name="connsiteY0" fmla="*/ 0 h 1454821"/>
              <a:gd name="connsiteX1" fmla="*/ 408047 w 1110839"/>
              <a:gd name="connsiteY1" fmla="*/ 628779 h 1454821"/>
              <a:gd name="connsiteX2" fmla="*/ 161453 w 1110839"/>
              <a:gd name="connsiteY2" fmla="*/ 1035635 h 1454821"/>
              <a:gd name="connsiteX3" fmla="*/ 1167 w 1110839"/>
              <a:gd name="connsiteY3" fmla="*/ 1368518 h 1454821"/>
              <a:gd name="connsiteX4" fmla="*/ 99805 w 1110839"/>
              <a:gd name="connsiteY4" fmla="*/ 1405505 h 1454821"/>
              <a:gd name="connsiteX5" fmla="*/ 297080 w 1110839"/>
              <a:gd name="connsiteY5" fmla="*/ 1097280 h 1454821"/>
              <a:gd name="connsiteX6" fmla="*/ 543673 w 1110839"/>
              <a:gd name="connsiteY6" fmla="*/ 924675 h 1454821"/>
              <a:gd name="connsiteX7" fmla="*/ 925893 w 1110839"/>
              <a:gd name="connsiteY7" fmla="*/ 949333 h 1454821"/>
              <a:gd name="connsiteX8" fmla="*/ 1073850 w 1110839"/>
              <a:gd name="connsiteY8" fmla="*/ 1257557 h 1454821"/>
              <a:gd name="connsiteX9" fmla="*/ 1110839 w 1110839"/>
              <a:gd name="connsiteY9" fmla="*/ 1454821 h 1454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10839" h="1454821">
                <a:moveTo>
                  <a:pt x="506684" y="0"/>
                </a:moveTo>
                <a:cubicBezTo>
                  <a:pt x="486134" y="228086"/>
                  <a:pt x="465585" y="456173"/>
                  <a:pt x="408047" y="628779"/>
                </a:cubicBezTo>
                <a:cubicBezTo>
                  <a:pt x="350508" y="801385"/>
                  <a:pt x="229266" y="912345"/>
                  <a:pt x="161453" y="1035635"/>
                </a:cubicBezTo>
                <a:cubicBezTo>
                  <a:pt x="93640" y="1158925"/>
                  <a:pt x="11442" y="1306873"/>
                  <a:pt x="1167" y="1368518"/>
                </a:cubicBezTo>
                <a:cubicBezTo>
                  <a:pt x="-9108" y="1430163"/>
                  <a:pt x="50486" y="1450711"/>
                  <a:pt x="99805" y="1405505"/>
                </a:cubicBezTo>
                <a:cubicBezTo>
                  <a:pt x="149124" y="1360299"/>
                  <a:pt x="223102" y="1177418"/>
                  <a:pt x="297080" y="1097280"/>
                </a:cubicBezTo>
                <a:cubicBezTo>
                  <a:pt x="371058" y="1017142"/>
                  <a:pt x="438871" y="949333"/>
                  <a:pt x="543673" y="924675"/>
                </a:cubicBezTo>
                <a:cubicBezTo>
                  <a:pt x="648475" y="900017"/>
                  <a:pt x="837530" y="893853"/>
                  <a:pt x="925893" y="949333"/>
                </a:cubicBezTo>
                <a:cubicBezTo>
                  <a:pt x="1014256" y="1004813"/>
                  <a:pt x="1043026" y="1173309"/>
                  <a:pt x="1073850" y="1257557"/>
                </a:cubicBezTo>
                <a:cubicBezTo>
                  <a:pt x="1104674" y="1341805"/>
                  <a:pt x="1110839" y="1454821"/>
                  <a:pt x="1110839" y="1454821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3274133" y="3518422"/>
            <a:ext cx="1115234" cy="1437831"/>
          </a:xfrm>
          <a:custGeom>
            <a:avLst/>
            <a:gdLst>
              <a:gd name="connsiteX0" fmla="*/ 1115234 w 1115234"/>
              <a:gd name="connsiteY0" fmla="*/ 32327 h 1437831"/>
              <a:gd name="connsiteX1" fmla="*/ 1004266 w 1115234"/>
              <a:gd name="connsiteY1" fmla="*/ 389867 h 1437831"/>
              <a:gd name="connsiteX2" fmla="*/ 708354 w 1115234"/>
              <a:gd name="connsiteY2" fmla="*/ 513157 h 1437831"/>
              <a:gd name="connsiteX3" fmla="*/ 338464 w 1115234"/>
              <a:gd name="connsiteY3" fmla="*/ 439183 h 1437831"/>
              <a:gd name="connsiteX4" fmla="*/ 128859 w 1115234"/>
              <a:gd name="connsiteY4" fmla="*/ 167946 h 1437831"/>
              <a:gd name="connsiteX5" fmla="*/ 79540 w 1115234"/>
              <a:gd name="connsiteY5" fmla="*/ 7669 h 1437831"/>
              <a:gd name="connsiteX6" fmla="*/ 5562 w 1115234"/>
              <a:gd name="connsiteY6" fmla="*/ 56985 h 1437831"/>
              <a:gd name="connsiteX7" fmla="*/ 30222 w 1115234"/>
              <a:gd name="connsiteY7" fmla="*/ 328222 h 1437831"/>
              <a:gd name="connsiteX8" fmla="*/ 227497 w 1115234"/>
              <a:gd name="connsiteY8" fmla="*/ 550144 h 1437831"/>
              <a:gd name="connsiteX9" fmla="*/ 350793 w 1115234"/>
              <a:gd name="connsiteY9" fmla="*/ 772066 h 1437831"/>
              <a:gd name="connsiteX10" fmla="*/ 412442 w 1115234"/>
              <a:gd name="connsiteY10" fmla="*/ 1080291 h 1437831"/>
              <a:gd name="connsiteX11" fmla="*/ 461760 w 1115234"/>
              <a:gd name="connsiteY11" fmla="*/ 1413174 h 1437831"/>
              <a:gd name="connsiteX12" fmla="*/ 449431 w 1115234"/>
              <a:gd name="connsiteY12" fmla="*/ 1413174 h 143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15234" h="1437831">
                <a:moveTo>
                  <a:pt x="1115234" y="32327"/>
                </a:moveTo>
                <a:cubicBezTo>
                  <a:pt x="1093656" y="171028"/>
                  <a:pt x="1072079" y="309729"/>
                  <a:pt x="1004266" y="389867"/>
                </a:cubicBezTo>
                <a:cubicBezTo>
                  <a:pt x="936453" y="470005"/>
                  <a:pt x="819321" y="504938"/>
                  <a:pt x="708354" y="513157"/>
                </a:cubicBezTo>
                <a:cubicBezTo>
                  <a:pt x="597387" y="521376"/>
                  <a:pt x="435047" y="496718"/>
                  <a:pt x="338464" y="439183"/>
                </a:cubicBezTo>
                <a:cubicBezTo>
                  <a:pt x="241881" y="381648"/>
                  <a:pt x="172013" y="239865"/>
                  <a:pt x="128859" y="167946"/>
                </a:cubicBezTo>
                <a:cubicBezTo>
                  <a:pt x="85705" y="96027"/>
                  <a:pt x="100089" y="26162"/>
                  <a:pt x="79540" y="7669"/>
                </a:cubicBezTo>
                <a:cubicBezTo>
                  <a:pt x="58991" y="-10824"/>
                  <a:pt x="13782" y="3560"/>
                  <a:pt x="5562" y="56985"/>
                </a:cubicBezTo>
                <a:cubicBezTo>
                  <a:pt x="-2658" y="110410"/>
                  <a:pt x="-6767" y="246029"/>
                  <a:pt x="30222" y="328222"/>
                </a:cubicBezTo>
                <a:cubicBezTo>
                  <a:pt x="67211" y="410415"/>
                  <a:pt x="174068" y="476170"/>
                  <a:pt x="227497" y="550144"/>
                </a:cubicBezTo>
                <a:cubicBezTo>
                  <a:pt x="280925" y="624118"/>
                  <a:pt x="319969" y="683708"/>
                  <a:pt x="350793" y="772066"/>
                </a:cubicBezTo>
                <a:cubicBezTo>
                  <a:pt x="381617" y="860424"/>
                  <a:pt x="393948" y="973440"/>
                  <a:pt x="412442" y="1080291"/>
                </a:cubicBezTo>
                <a:cubicBezTo>
                  <a:pt x="430936" y="1187142"/>
                  <a:pt x="455595" y="1357694"/>
                  <a:pt x="461760" y="1413174"/>
                </a:cubicBezTo>
                <a:cubicBezTo>
                  <a:pt x="467925" y="1468654"/>
                  <a:pt x="449431" y="1413174"/>
                  <a:pt x="449431" y="1413174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stCxn id="2" idx="3"/>
          </p:cNvCxnSpPr>
          <p:nvPr/>
        </p:nvCxnSpPr>
        <p:spPr>
          <a:xfrm flipV="1">
            <a:off x="3316684" y="2354837"/>
            <a:ext cx="702792" cy="78905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3" idx="6"/>
          </p:cNvCxnSpPr>
          <p:nvPr/>
        </p:nvCxnSpPr>
        <p:spPr>
          <a:xfrm>
            <a:off x="3279695" y="3575407"/>
            <a:ext cx="541763" cy="75206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166424" y="1845491"/>
            <a:ext cx="249472" cy="3095881"/>
            <a:chOff x="2846249" y="2404127"/>
            <a:chExt cx="249472" cy="198454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632369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/>
          <p:cNvGrpSpPr/>
          <p:nvPr/>
        </p:nvGrpSpPr>
        <p:grpSpPr>
          <a:xfrm>
            <a:off x="4792583" y="4558770"/>
            <a:ext cx="253556" cy="204124"/>
            <a:chOff x="4803923" y="4558770"/>
            <a:chExt cx="253556" cy="204124"/>
          </a:xfrm>
        </p:grpSpPr>
        <p:cxnSp>
          <p:nvCxnSpPr>
            <p:cNvPr id="56" name="Straight Connector 55"/>
            <p:cNvCxnSpPr/>
            <p:nvPr/>
          </p:nvCxnSpPr>
          <p:spPr>
            <a:xfrm flipH="1" flipV="1">
              <a:off x="4803923" y="4740214"/>
              <a:ext cx="242216" cy="2268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 flipV="1">
              <a:off x="4910067" y="4558770"/>
              <a:ext cx="147412" cy="19278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Straight Connector 57"/>
          <p:cNvCxnSpPr/>
          <p:nvPr/>
        </p:nvCxnSpPr>
        <p:spPr>
          <a:xfrm flipV="1">
            <a:off x="4803923" y="1882478"/>
            <a:ext cx="94804" cy="24854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826603" y="2119679"/>
            <a:ext cx="219536" cy="752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Freeform 59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357979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0453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3049722" y="1820105"/>
            <a:ext cx="249472" cy="3095881"/>
            <a:chOff x="2846249" y="2404127"/>
            <a:chExt cx="249472" cy="1984540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cxnSp>
        <p:nvCxnSpPr>
          <p:cNvPr id="7" name="Straight Arrow Connector 6"/>
          <p:cNvCxnSpPr/>
          <p:nvPr/>
        </p:nvCxnSpPr>
        <p:spPr>
          <a:xfrm flipV="1">
            <a:off x="3888417" y="2326387"/>
            <a:ext cx="312266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3821458" y="4213559"/>
            <a:ext cx="271996" cy="12624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511664" y="1845491"/>
            <a:ext cx="249472" cy="3095881"/>
            <a:chOff x="2846249" y="2404127"/>
            <a:chExt cx="249472" cy="198454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5" name="Freeform 4"/>
          <p:cNvSpPr/>
          <p:nvPr/>
        </p:nvSpPr>
        <p:spPr>
          <a:xfrm>
            <a:off x="3888417" y="1319202"/>
            <a:ext cx="1117434" cy="1910993"/>
          </a:xfrm>
          <a:custGeom>
            <a:avLst/>
            <a:gdLst>
              <a:gd name="connsiteX0" fmla="*/ 1117434 w 1117434"/>
              <a:gd name="connsiteY0" fmla="*/ 0 h 1910993"/>
              <a:gd name="connsiteX1" fmla="*/ 217367 w 1117434"/>
              <a:gd name="connsiteY1" fmla="*/ 801384 h 1910993"/>
              <a:gd name="connsiteX2" fmla="*/ 44751 w 1117434"/>
              <a:gd name="connsiteY2" fmla="*/ 900016 h 1910993"/>
              <a:gd name="connsiteX3" fmla="*/ 20092 w 1117434"/>
              <a:gd name="connsiteY3" fmla="*/ 1072622 h 1910993"/>
              <a:gd name="connsiteX4" fmla="*/ 303675 w 1117434"/>
              <a:gd name="connsiteY4" fmla="*/ 1232899 h 1910993"/>
              <a:gd name="connsiteX5" fmla="*/ 488620 w 1117434"/>
              <a:gd name="connsiteY5" fmla="*/ 1516465 h 1910993"/>
              <a:gd name="connsiteX6" fmla="*/ 574928 w 1117434"/>
              <a:gd name="connsiteY6" fmla="*/ 1910993 h 1910993"/>
              <a:gd name="connsiteX7" fmla="*/ 574928 w 1117434"/>
              <a:gd name="connsiteY7" fmla="*/ 1910993 h 1910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7434" h="1910993">
                <a:moveTo>
                  <a:pt x="1117434" y="0"/>
                </a:moveTo>
                <a:cubicBezTo>
                  <a:pt x="756790" y="325690"/>
                  <a:pt x="396147" y="651381"/>
                  <a:pt x="217367" y="801384"/>
                </a:cubicBezTo>
                <a:cubicBezTo>
                  <a:pt x="38587" y="951387"/>
                  <a:pt x="77630" y="854810"/>
                  <a:pt x="44751" y="900016"/>
                </a:cubicBezTo>
                <a:cubicBezTo>
                  <a:pt x="11872" y="945222"/>
                  <a:pt x="-23062" y="1017142"/>
                  <a:pt x="20092" y="1072622"/>
                </a:cubicBezTo>
                <a:cubicBezTo>
                  <a:pt x="63246" y="1128102"/>
                  <a:pt x="225587" y="1158925"/>
                  <a:pt x="303675" y="1232899"/>
                </a:cubicBezTo>
                <a:cubicBezTo>
                  <a:pt x="381763" y="1306873"/>
                  <a:pt x="443411" y="1403449"/>
                  <a:pt x="488620" y="1516465"/>
                </a:cubicBezTo>
                <a:cubicBezTo>
                  <a:pt x="533829" y="1629481"/>
                  <a:pt x="574928" y="1910993"/>
                  <a:pt x="574928" y="1910993"/>
                </a:cubicBezTo>
                <a:lnTo>
                  <a:pt x="574928" y="1910993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3781812" y="3526091"/>
            <a:ext cx="952786" cy="1812361"/>
          </a:xfrm>
          <a:custGeom>
            <a:avLst/>
            <a:gdLst>
              <a:gd name="connsiteX0" fmla="*/ 619884 w 952786"/>
              <a:gd name="connsiteY0" fmla="*/ 0 h 1812361"/>
              <a:gd name="connsiteX1" fmla="*/ 471928 w 952786"/>
              <a:gd name="connsiteY1" fmla="*/ 443843 h 1812361"/>
              <a:gd name="connsiteX2" fmla="*/ 89708 w 952786"/>
              <a:gd name="connsiteY2" fmla="*/ 628778 h 1812361"/>
              <a:gd name="connsiteX3" fmla="*/ 15730 w 952786"/>
              <a:gd name="connsiteY3" fmla="*/ 875358 h 1812361"/>
              <a:gd name="connsiteX4" fmla="*/ 323972 w 952786"/>
              <a:gd name="connsiteY4" fmla="*/ 1343860 h 1812361"/>
              <a:gd name="connsiteX5" fmla="*/ 952786 w 952786"/>
              <a:gd name="connsiteY5" fmla="*/ 1812361 h 1812361"/>
              <a:gd name="connsiteX6" fmla="*/ 952786 w 952786"/>
              <a:gd name="connsiteY6" fmla="*/ 1812361 h 1812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52786" h="1812361">
                <a:moveTo>
                  <a:pt x="619884" y="0"/>
                </a:moveTo>
                <a:cubicBezTo>
                  <a:pt x="590087" y="169523"/>
                  <a:pt x="560291" y="339047"/>
                  <a:pt x="471928" y="443843"/>
                </a:cubicBezTo>
                <a:cubicBezTo>
                  <a:pt x="383565" y="548639"/>
                  <a:pt x="165741" y="556859"/>
                  <a:pt x="89708" y="628778"/>
                </a:cubicBezTo>
                <a:cubicBezTo>
                  <a:pt x="13675" y="700697"/>
                  <a:pt x="-23314" y="756178"/>
                  <a:pt x="15730" y="875358"/>
                </a:cubicBezTo>
                <a:cubicBezTo>
                  <a:pt x="54774" y="994538"/>
                  <a:pt x="167796" y="1187693"/>
                  <a:pt x="323972" y="1343860"/>
                </a:cubicBezTo>
                <a:cubicBezTo>
                  <a:pt x="480148" y="1500027"/>
                  <a:pt x="952786" y="1812361"/>
                  <a:pt x="952786" y="1812361"/>
                </a:cubicBezTo>
                <a:lnTo>
                  <a:pt x="952786" y="1812361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7736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MSP Data EMAF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7167" y="1852687"/>
            <a:ext cx="6948829" cy="397723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>
            <a:off x="2823932" y="2972194"/>
            <a:ext cx="526954" cy="1445567"/>
          </a:xfrm>
          <a:prstGeom prst="straightConnector1">
            <a:avLst/>
          </a:prstGeom>
          <a:ln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3350886" y="2972194"/>
            <a:ext cx="472907" cy="1445567"/>
          </a:xfrm>
          <a:prstGeom prst="straightConnector1">
            <a:avLst/>
          </a:prstGeom>
          <a:ln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18440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23874"/>
            <a:ext cx="3989225" cy="4257022"/>
          </a:xfrm>
        </p:spPr>
        <p:txBody>
          <a:bodyPr/>
          <a:lstStyle/>
          <a:p>
            <a:r>
              <a:rPr lang="en-US" dirty="0" smtClean="0"/>
              <a:t>To find connections between ground based measurements and satellite measurements of particles in the cusp region.</a:t>
            </a:r>
          </a:p>
          <a:p>
            <a:r>
              <a:rPr lang="en-US" dirty="0" smtClean="0"/>
              <a:t>Looked at data from December and January for 1996 – 1998 (Polar) and 2001 – 2005 (Cluster) using </a:t>
            </a:r>
            <a:r>
              <a:rPr lang="en-US" dirty="0" err="1" smtClean="0"/>
              <a:t>cdaweb</a:t>
            </a:r>
            <a:r>
              <a:rPr lang="en-US" dirty="0" smtClean="0"/>
              <a:t> plots and </a:t>
            </a:r>
            <a:r>
              <a:rPr lang="en-US" dirty="0" err="1" smtClean="0"/>
              <a:t>idl</a:t>
            </a:r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3273" y="1658974"/>
            <a:ext cx="3283340" cy="3853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5047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-39254"/>
            <a:ext cx="7770813" cy="1429871"/>
          </a:xfrm>
        </p:spPr>
        <p:txBody>
          <a:bodyPr/>
          <a:lstStyle/>
          <a:p>
            <a:r>
              <a:rPr lang="en-US" dirty="0" smtClean="0"/>
              <a:t>Direct comparison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0454" y="4389120"/>
            <a:ext cx="7760702" cy="21740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454" y="1304634"/>
            <a:ext cx="6365605" cy="3643416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 rot="20348394">
            <a:off x="2639654" y="2094904"/>
            <a:ext cx="379358" cy="1837019"/>
          </a:xfrm>
          <a:prstGeom prst="ellipse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0756620">
            <a:off x="3095174" y="2132620"/>
            <a:ext cx="381335" cy="1804057"/>
          </a:xfrm>
          <a:prstGeom prst="ellipse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>
            <a:stCxn id="6" idx="4"/>
          </p:cNvCxnSpPr>
          <p:nvPr/>
        </p:nvCxnSpPr>
        <p:spPr>
          <a:xfrm flipH="1">
            <a:off x="3045431" y="3871717"/>
            <a:ext cx="110972" cy="17626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526289" y="3939260"/>
            <a:ext cx="468528" cy="186769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7283729" y="1316963"/>
            <a:ext cx="1395097" cy="318311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799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Freeform 62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3378574" y="2698029"/>
            <a:ext cx="1043885" cy="1316796"/>
          </a:xfrm>
          <a:custGeom>
            <a:avLst/>
            <a:gdLst>
              <a:gd name="connsiteX0" fmla="*/ 1043885 w 1043885"/>
              <a:gd name="connsiteY0" fmla="*/ 533935 h 1316796"/>
              <a:gd name="connsiteX1" fmla="*/ 1032545 w 1043885"/>
              <a:gd name="connsiteY1" fmla="*/ 386512 h 1316796"/>
              <a:gd name="connsiteX2" fmla="*/ 975847 w 1043885"/>
              <a:gd name="connsiteY2" fmla="*/ 205068 h 1316796"/>
              <a:gd name="connsiteX3" fmla="*/ 828431 w 1043885"/>
              <a:gd name="connsiteY3" fmla="*/ 46305 h 1316796"/>
              <a:gd name="connsiteX4" fmla="*/ 646997 w 1043885"/>
              <a:gd name="connsiteY4" fmla="*/ 944 h 1316796"/>
              <a:gd name="connsiteX5" fmla="*/ 465563 w 1043885"/>
              <a:gd name="connsiteY5" fmla="*/ 23625 h 1316796"/>
              <a:gd name="connsiteX6" fmla="*/ 306808 w 1043885"/>
              <a:gd name="connsiteY6" fmla="*/ 114346 h 1316796"/>
              <a:gd name="connsiteX7" fmla="*/ 159393 w 1043885"/>
              <a:gd name="connsiteY7" fmla="*/ 273109 h 1316796"/>
              <a:gd name="connsiteX8" fmla="*/ 57336 w 1043885"/>
              <a:gd name="connsiteY8" fmla="*/ 477234 h 1316796"/>
              <a:gd name="connsiteX9" fmla="*/ 11978 w 1043885"/>
              <a:gd name="connsiteY9" fmla="*/ 670017 h 1316796"/>
              <a:gd name="connsiteX10" fmla="*/ 11978 w 1043885"/>
              <a:gd name="connsiteY10" fmla="*/ 930842 h 1316796"/>
              <a:gd name="connsiteX11" fmla="*/ 148053 w 1043885"/>
              <a:gd name="connsiteY11" fmla="*/ 1168987 h 1316796"/>
              <a:gd name="connsiteX12" fmla="*/ 318148 w 1043885"/>
              <a:gd name="connsiteY12" fmla="*/ 1271049 h 1316796"/>
              <a:gd name="connsiteX13" fmla="*/ 567620 w 1043885"/>
              <a:gd name="connsiteY13" fmla="*/ 1316410 h 1316796"/>
              <a:gd name="connsiteX14" fmla="*/ 851111 w 1043885"/>
              <a:gd name="connsiteY14" fmla="*/ 1248369 h 1316796"/>
              <a:gd name="connsiteX15" fmla="*/ 964507 w 1043885"/>
              <a:gd name="connsiteY15" fmla="*/ 1055585 h 1316796"/>
              <a:gd name="connsiteX16" fmla="*/ 1009866 w 1043885"/>
              <a:gd name="connsiteY16" fmla="*/ 885482 h 1316796"/>
              <a:gd name="connsiteX17" fmla="*/ 1021205 w 1043885"/>
              <a:gd name="connsiteY17" fmla="*/ 806100 h 1316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3885" h="1316796">
                <a:moveTo>
                  <a:pt x="1043885" y="533935"/>
                </a:moveTo>
                <a:cubicBezTo>
                  <a:pt x="1043885" y="487629"/>
                  <a:pt x="1043885" y="441323"/>
                  <a:pt x="1032545" y="386512"/>
                </a:cubicBezTo>
                <a:cubicBezTo>
                  <a:pt x="1021205" y="331701"/>
                  <a:pt x="1009866" y="261769"/>
                  <a:pt x="975847" y="205068"/>
                </a:cubicBezTo>
                <a:cubicBezTo>
                  <a:pt x="941828" y="148367"/>
                  <a:pt x="883239" y="80326"/>
                  <a:pt x="828431" y="46305"/>
                </a:cubicBezTo>
                <a:cubicBezTo>
                  <a:pt x="773623" y="12284"/>
                  <a:pt x="707475" y="4724"/>
                  <a:pt x="646997" y="944"/>
                </a:cubicBezTo>
                <a:cubicBezTo>
                  <a:pt x="586519" y="-2836"/>
                  <a:pt x="522261" y="4725"/>
                  <a:pt x="465563" y="23625"/>
                </a:cubicBezTo>
                <a:cubicBezTo>
                  <a:pt x="408865" y="42525"/>
                  <a:pt x="357836" y="72765"/>
                  <a:pt x="306808" y="114346"/>
                </a:cubicBezTo>
                <a:cubicBezTo>
                  <a:pt x="255780" y="155927"/>
                  <a:pt x="200972" y="212628"/>
                  <a:pt x="159393" y="273109"/>
                </a:cubicBezTo>
                <a:cubicBezTo>
                  <a:pt x="117814" y="333590"/>
                  <a:pt x="81905" y="411083"/>
                  <a:pt x="57336" y="477234"/>
                </a:cubicBezTo>
                <a:cubicBezTo>
                  <a:pt x="32767" y="543385"/>
                  <a:pt x="19538" y="594416"/>
                  <a:pt x="11978" y="670017"/>
                </a:cubicBezTo>
                <a:cubicBezTo>
                  <a:pt x="4418" y="745618"/>
                  <a:pt x="-10701" y="847680"/>
                  <a:pt x="11978" y="930842"/>
                </a:cubicBezTo>
                <a:cubicBezTo>
                  <a:pt x="34657" y="1014004"/>
                  <a:pt x="97025" y="1112286"/>
                  <a:pt x="148053" y="1168987"/>
                </a:cubicBezTo>
                <a:cubicBezTo>
                  <a:pt x="199081" y="1225688"/>
                  <a:pt x="248220" y="1246479"/>
                  <a:pt x="318148" y="1271049"/>
                </a:cubicBezTo>
                <a:cubicBezTo>
                  <a:pt x="388076" y="1295620"/>
                  <a:pt x="478793" y="1320190"/>
                  <a:pt x="567620" y="1316410"/>
                </a:cubicBezTo>
                <a:cubicBezTo>
                  <a:pt x="656447" y="1312630"/>
                  <a:pt x="784963" y="1291840"/>
                  <a:pt x="851111" y="1248369"/>
                </a:cubicBezTo>
                <a:cubicBezTo>
                  <a:pt x="917259" y="1204898"/>
                  <a:pt x="938048" y="1116066"/>
                  <a:pt x="964507" y="1055585"/>
                </a:cubicBezTo>
                <a:cubicBezTo>
                  <a:pt x="990966" y="995104"/>
                  <a:pt x="1000416" y="927063"/>
                  <a:pt x="1009866" y="885482"/>
                </a:cubicBezTo>
                <a:cubicBezTo>
                  <a:pt x="1019316" y="843901"/>
                  <a:pt x="1021205" y="806100"/>
                  <a:pt x="1021205" y="80610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 rot="10800000">
            <a:off x="2671540" y="1820105"/>
            <a:ext cx="249472" cy="3095881"/>
            <a:chOff x="2846249" y="2404127"/>
            <a:chExt cx="249472" cy="1984540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cxnSp>
        <p:nvCxnSpPr>
          <p:cNvPr id="41" name="Straight Connector 40"/>
          <p:cNvCxnSpPr/>
          <p:nvPr/>
        </p:nvCxnSpPr>
        <p:spPr>
          <a:xfrm flipH="1">
            <a:off x="357979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0453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3267258" y="3339006"/>
            <a:ext cx="241660" cy="198454"/>
            <a:chOff x="3267258" y="3339006"/>
            <a:chExt cx="241660" cy="198454"/>
          </a:xfrm>
        </p:grpSpPr>
        <p:cxnSp>
          <p:nvCxnSpPr>
            <p:cNvPr id="44" name="Straight Connector 43"/>
            <p:cNvCxnSpPr/>
            <p:nvPr/>
          </p:nvCxnSpPr>
          <p:spPr>
            <a:xfrm flipH="1">
              <a:off x="3267258" y="3339006"/>
              <a:ext cx="113396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391996" y="3339006"/>
              <a:ext cx="116922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rot="10800000">
            <a:off x="2083752" y="1820105"/>
            <a:ext cx="249472" cy="3095881"/>
            <a:chOff x="2846249" y="2404127"/>
            <a:chExt cx="249472" cy="1984540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0800000">
            <a:off x="1538080" y="1820105"/>
            <a:ext cx="249472" cy="3095881"/>
            <a:chOff x="2846249" y="2404127"/>
            <a:chExt cx="249472" cy="198454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64" name="TextBox 63"/>
          <p:cNvSpPr txBox="1"/>
          <p:nvPr/>
        </p:nvSpPr>
        <p:spPr>
          <a:xfrm>
            <a:off x="2505293" y="739739"/>
            <a:ext cx="43106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Predominantly Northward IMF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71556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Freeform 62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3378574" y="2698029"/>
            <a:ext cx="1043885" cy="1316796"/>
          </a:xfrm>
          <a:custGeom>
            <a:avLst/>
            <a:gdLst>
              <a:gd name="connsiteX0" fmla="*/ 1043885 w 1043885"/>
              <a:gd name="connsiteY0" fmla="*/ 533935 h 1316796"/>
              <a:gd name="connsiteX1" fmla="*/ 1032545 w 1043885"/>
              <a:gd name="connsiteY1" fmla="*/ 386512 h 1316796"/>
              <a:gd name="connsiteX2" fmla="*/ 975847 w 1043885"/>
              <a:gd name="connsiteY2" fmla="*/ 205068 h 1316796"/>
              <a:gd name="connsiteX3" fmla="*/ 828431 w 1043885"/>
              <a:gd name="connsiteY3" fmla="*/ 46305 h 1316796"/>
              <a:gd name="connsiteX4" fmla="*/ 646997 w 1043885"/>
              <a:gd name="connsiteY4" fmla="*/ 944 h 1316796"/>
              <a:gd name="connsiteX5" fmla="*/ 465563 w 1043885"/>
              <a:gd name="connsiteY5" fmla="*/ 23625 h 1316796"/>
              <a:gd name="connsiteX6" fmla="*/ 306808 w 1043885"/>
              <a:gd name="connsiteY6" fmla="*/ 114346 h 1316796"/>
              <a:gd name="connsiteX7" fmla="*/ 159393 w 1043885"/>
              <a:gd name="connsiteY7" fmla="*/ 273109 h 1316796"/>
              <a:gd name="connsiteX8" fmla="*/ 57336 w 1043885"/>
              <a:gd name="connsiteY8" fmla="*/ 477234 h 1316796"/>
              <a:gd name="connsiteX9" fmla="*/ 11978 w 1043885"/>
              <a:gd name="connsiteY9" fmla="*/ 670017 h 1316796"/>
              <a:gd name="connsiteX10" fmla="*/ 11978 w 1043885"/>
              <a:gd name="connsiteY10" fmla="*/ 930842 h 1316796"/>
              <a:gd name="connsiteX11" fmla="*/ 148053 w 1043885"/>
              <a:gd name="connsiteY11" fmla="*/ 1168987 h 1316796"/>
              <a:gd name="connsiteX12" fmla="*/ 318148 w 1043885"/>
              <a:gd name="connsiteY12" fmla="*/ 1271049 h 1316796"/>
              <a:gd name="connsiteX13" fmla="*/ 567620 w 1043885"/>
              <a:gd name="connsiteY13" fmla="*/ 1316410 h 1316796"/>
              <a:gd name="connsiteX14" fmla="*/ 851111 w 1043885"/>
              <a:gd name="connsiteY14" fmla="*/ 1248369 h 1316796"/>
              <a:gd name="connsiteX15" fmla="*/ 964507 w 1043885"/>
              <a:gd name="connsiteY15" fmla="*/ 1055585 h 1316796"/>
              <a:gd name="connsiteX16" fmla="*/ 1009866 w 1043885"/>
              <a:gd name="connsiteY16" fmla="*/ 885482 h 1316796"/>
              <a:gd name="connsiteX17" fmla="*/ 1021205 w 1043885"/>
              <a:gd name="connsiteY17" fmla="*/ 806100 h 1316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3885" h="1316796">
                <a:moveTo>
                  <a:pt x="1043885" y="533935"/>
                </a:moveTo>
                <a:cubicBezTo>
                  <a:pt x="1043885" y="487629"/>
                  <a:pt x="1043885" y="441323"/>
                  <a:pt x="1032545" y="386512"/>
                </a:cubicBezTo>
                <a:cubicBezTo>
                  <a:pt x="1021205" y="331701"/>
                  <a:pt x="1009866" y="261769"/>
                  <a:pt x="975847" y="205068"/>
                </a:cubicBezTo>
                <a:cubicBezTo>
                  <a:pt x="941828" y="148367"/>
                  <a:pt x="883239" y="80326"/>
                  <a:pt x="828431" y="46305"/>
                </a:cubicBezTo>
                <a:cubicBezTo>
                  <a:pt x="773623" y="12284"/>
                  <a:pt x="707475" y="4724"/>
                  <a:pt x="646997" y="944"/>
                </a:cubicBezTo>
                <a:cubicBezTo>
                  <a:pt x="586519" y="-2836"/>
                  <a:pt x="522261" y="4725"/>
                  <a:pt x="465563" y="23625"/>
                </a:cubicBezTo>
                <a:cubicBezTo>
                  <a:pt x="408865" y="42525"/>
                  <a:pt x="357836" y="72765"/>
                  <a:pt x="306808" y="114346"/>
                </a:cubicBezTo>
                <a:cubicBezTo>
                  <a:pt x="255780" y="155927"/>
                  <a:pt x="200972" y="212628"/>
                  <a:pt x="159393" y="273109"/>
                </a:cubicBezTo>
                <a:cubicBezTo>
                  <a:pt x="117814" y="333590"/>
                  <a:pt x="81905" y="411083"/>
                  <a:pt x="57336" y="477234"/>
                </a:cubicBezTo>
                <a:cubicBezTo>
                  <a:pt x="32767" y="543385"/>
                  <a:pt x="19538" y="594416"/>
                  <a:pt x="11978" y="670017"/>
                </a:cubicBezTo>
                <a:cubicBezTo>
                  <a:pt x="4418" y="745618"/>
                  <a:pt x="-10701" y="847680"/>
                  <a:pt x="11978" y="930842"/>
                </a:cubicBezTo>
                <a:cubicBezTo>
                  <a:pt x="34657" y="1014004"/>
                  <a:pt x="97025" y="1112286"/>
                  <a:pt x="148053" y="1168987"/>
                </a:cubicBezTo>
                <a:cubicBezTo>
                  <a:pt x="199081" y="1225688"/>
                  <a:pt x="248220" y="1246479"/>
                  <a:pt x="318148" y="1271049"/>
                </a:cubicBezTo>
                <a:cubicBezTo>
                  <a:pt x="388076" y="1295620"/>
                  <a:pt x="478793" y="1320190"/>
                  <a:pt x="567620" y="1316410"/>
                </a:cubicBezTo>
                <a:cubicBezTo>
                  <a:pt x="656447" y="1312630"/>
                  <a:pt x="784963" y="1291840"/>
                  <a:pt x="851111" y="1248369"/>
                </a:cubicBezTo>
                <a:cubicBezTo>
                  <a:pt x="917259" y="1204898"/>
                  <a:pt x="938048" y="1116066"/>
                  <a:pt x="964507" y="1055585"/>
                </a:cubicBezTo>
                <a:cubicBezTo>
                  <a:pt x="990966" y="995104"/>
                  <a:pt x="1000416" y="927063"/>
                  <a:pt x="1009866" y="885482"/>
                </a:cubicBezTo>
                <a:cubicBezTo>
                  <a:pt x="1019316" y="843901"/>
                  <a:pt x="1021205" y="806100"/>
                  <a:pt x="1021205" y="80610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 rot="10800000">
            <a:off x="2819500" y="1820105"/>
            <a:ext cx="249472" cy="3095881"/>
            <a:chOff x="2846249" y="2404127"/>
            <a:chExt cx="249472" cy="1984540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cxnSp>
        <p:nvCxnSpPr>
          <p:cNvPr id="41" name="Straight Connector 40"/>
          <p:cNvCxnSpPr/>
          <p:nvPr/>
        </p:nvCxnSpPr>
        <p:spPr>
          <a:xfrm flipH="1">
            <a:off x="357979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0453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3267258" y="3339006"/>
            <a:ext cx="241660" cy="198454"/>
            <a:chOff x="3267258" y="3339006"/>
            <a:chExt cx="241660" cy="198454"/>
          </a:xfrm>
        </p:grpSpPr>
        <p:cxnSp>
          <p:nvCxnSpPr>
            <p:cNvPr id="44" name="Straight Connector 43"/>
            <p:cNvCxnSpPr/>
            <p:nvPr/>
          </p:nvCxnSpPr>
          <p:spPr>
            <a:xfrm flipH="1">
              <a:off x="3267258" y="3339006"/>
              <a:ext cx="113396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391996" y="3339006"/>
              <a:ext cx="116922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rot="10800000">
            <a:off x="2231712" y="1820105"/>
            <a:ext cx="249472" cy="3095881"/>
            <a:chOff x="2846249" y="2404127"/>
            <a:chExt cx="249472" cy="1984540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0800000">
            <a:off x="1686040" y="1820105"/>
            <a:ext cx="249472" cy="3095881"/>
            <a:chOff x="2846249" y="2404127"/>
            <a:chExt cx="249472" cy="198454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54987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4792583" y="4558770"/>
            <a:ext cx="253556" cy="204124"/>
            <a:chOff x="4803923" y="4558770"/>
            <a:chExt cx="253556" cy="204124"/>
          </a:xfrm>
        </p:grpSpPr>
        <p:cxnSp>
          <p:nvCxnSpPr>
            <p:cNvPr id="25" name="Straight Connector 24"/>
            <p:cNvCxnSpPr/>
            <p:nvPr/>
          </p:nvCxnSpPr>
          <p:spPr>
            <a:xfrm flipH="1" flipV="1">
              <a:off x="4803923" y="4740214"/>
              <a:ext cx="242216" cy="2268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 flipH="1" flipV="1">
              <a:off x="4910067" y="4558770"/>
              <a:ext cx="147412" cy="19278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Straight Connector 26"/>
          <p:cNvCxnSpPr/>
          <p:nvPr/>
        </p:nvCxnSpPr>
        <p:spPr>
          <a:xfrm flipV="1">
            <a:off x="4803923" y="1882478"/>
            <a:ext cx="94804" cy="24854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826603" y="2119679"/>
            <a:ext cx="219536" cy="752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3" name="Freeform 32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3378574" y="2698029"/>
            <a:ext cx="1043885" cy="1316796"/>
          </a:xfrm>
          <a:custGeom>
            <a:avLst/>
            <a:gdLst>
              <a:gd name="connsiteX0" fmla="*/ 1043885 w 1043885"/>
              <a:gd name="connsiteY0" fmla="*/ 533935 h 1316796"/>
              <a:gd name="connsiteX1" fmla="*/ 1032545 w 1043885"/>
              <a:gd name="connsiteY1" fmla="*/ 386512 h 1316796"/>
              <a:gd name="connsiteX2" fmla="*/ 975847 w 1043885"/>
              <a:gd name="connsiteY2" fmla="*/ 205068 h 1316796"/>
              <a:gd name="connsiteX3" fmla="*/ 828431 w 1043885"/>
              <a:gd name="connsiteY3" fmla="*/ 46305 h 1316796"/>
              <a:gd name="connsiteX4" fmla="*/ 646997 w 1043885"/>
              <a:gd name="connsiteY4" fmla="*/ 944 h 1316796"/>
              <a:gd name="connsiteX5" fmla="*/ 465563 w 1043885"/>
              <a:gd name="connsiteY5" fmla="*/ 23625 h 1316796"/>
              <a:gd name="connsiteX6" fmla="*/ 306808 w 1043885"/>
              <a:gd name="connsiteY6" fmla="*/ 114346 h 1316796"/>
              <a:gd name="connsiteX7" fmla="*/ 159393 w 1043885"/>
              <a:gd name="connsiteY7" fmla="*/ 273109 h 1316796"/>
              <a:gd name="connsiteX8" fmla="*/ 57336 w 1043885"/>
              <a:gd name="connsiteY8" fmla="*/ 477234 h 1316796"/>
              <a:gd name="connsiteX9" fmla="*/ 11978 w 1043885"/>
              <a:gd name="connsiteY9" fmla="*/ 670017 h 1316796"/>
              <a:gd name="connsiteX10" fmla="*/ 11978 w 1043885"/>
              <a:gd name="connsiteY10" fmla="*/ 930842 h 1316796"/>
              <a:gd name="connsiteX11" fmla="*/ 148053 w 1043885"/>
              <a:gd name="connsiteY11" fmla="*/ 1168987 h 1316796"/>
              <a:gd name="connsiteX12" fmla="*/ 318148 w 1043885"/>
              <a:gd name="connsiteY12" fmla="*/ 1271049 h 1316796"/>
              <a:gd name="connsiteX13" fmla="*/ 567620 w 1043885"/>
              <a:gd name="connsiteY13" fmla="*/ 1316410 h 1316796"/>
              <a:gd name="connsiteX14" fmla="*/ 851111 w 1043885"/>
              <a:gd name="connsiteY14" fmla="*/ 1248369 h 1316796"/>
              <a:gd name="connsiteX15" fmla="*/ 964507 w 1043885"/>
              <a:gd name="connsiteY15" fmla="*/ 1055585 h 1316796"/>
              <a:gd name="connsiteX16" fmla="*/ 1009866 w 1043885"/>
              <a:gd name="connsiteY16" fmla="*/ 885482 h 1316796"/>
              <a:gd name="connsiteX17" fmla="*/ 1021205 w 1043885"/>
              <a:gd name="connsiteY17" fmla="*/ 806100 h 1316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3885" h="1316796">
                <a:moveTo>
                  <a:pt x="1043885" y="533935"/>
                </a:moveTo>
                <a:cubicBezTo>
                  <a:pt x="1043885" y="487629"/>
                  <a:pt x="1043885" y="441323"/>
                  <a:pt x="1032545" y="386512"/>
                </a:cubicBezTo>
                <a:cubicBezTo>
                  <a:pt x="1021205" y="331701"/>
                  <a:pt x="1009866" y="261769"/>
                  <a:pt x="975847" y="205068"/>
                </a:cubicBezTo>
                <a:cubicBezTo>
                  <a:pt x="941828" y="148367"/>
                  <a:pt x="883239" y="80326"/>
                  <a:pt x="828431" y="46305"/>
                </a:cubicBezTo>
                <a:cubicBezTo>
                  <a:pt x="773623" y="12284"/>
                  <a:pt x="707475" y="4724"/>
                  <a:pt x="646997" y="944"/>
                </a:cubicBezTo>
                <a:cubicBezTo>
                  <a:pt x="586519" y="-2836"/>
                  <a:pt x="522261" y="4725"/>
                  <a:pt x="465563" y="23625"/>
                </a:cubicBezTo>
                <a:cubicBezTo>
                  <a:pt x="408865" y="42525"/>
                  <a:pt x="357836" y="72765"/>
                  <a:pt x="306808" y="114346"/>
                </a:cubicBezTo>
                <a:cubicBezTo>
                  <a:pt x="255780" y="155927"/>
                  <a:pt x="200972" y="212628"/>
                  <a:pt x="159393" y="273109"/>
                </a:cubicBezTo>
                <a:cubicBezTo>
                  <a:pt x="117814" y="333590"/>
                  <a:pt x="81905" y="411083"/>
                  <a:pt x="57336" y="477234"/>
                </a:cubicBezTo>
                <a:cubicBezTo>
                  <a:pt x="32767" y="543385"/>
                  <a:pt x="19538" y="594416"/>
                  <a:pt x="11978" y="670017"/>
                </a:cubicBezTo>
                <a:cubicBezTo>
                  <a:pt x="4418" y="745618"/>
                  <a:pt x="-10701" y="847680"/>
                  <a:pt x="11978" y="930842"/>
                </a:cubicBezTo>
                <a:cubicBezTo>
                  <a:pt x="34657" y="1014004"/>
                  <a:pt x="97025" y="1112286"/>
                  <a:pt x="148053" y="1168987"/>
                </a:cubicBezTo>
                <a:cubicBezTo>
                  <a:pt x="199081" y="1225688"/>
                  <a:pt x="248220" y="1246479"/>
                  <a:pt x="318148" y="1271049"/>
                </a:cubicBezTo>
                <a:cubicBezTo>
                  <a:pt x="388076" y="1295620"/>
                  <a:pt x="478793" y="1320190"/>
                  <a:pt x="567620" y="1316410"/>
                </a:cubicBezTo>
                <a:cubicBezTo>
                  <a:pt x="656447" y="1312630"/>
                  <a:pt x="784963" y="1291840"/>
                  <a:pt x="851111" y="1248369"/>
                </a:cubicBezTo>
                <a:cubicBezTo>
                  <a:pt x="917259" y="1204898"/>
                  <a:pt x="938048" y="1116066"/>
                  <a:pt x="964507" y="1055585"/>
                </a:cubicBezTo>
                <a:cubicBezTo>
                  <a:pt x="990966" y="995104"/>
                  <a:pt x="1000416" y="927063"/>
                  <a:pt x="1009866" y="885482"/>
                </a:cubicBezTo>
                <a:cubicBezTo>
                  <a:pt x="1019316" y="843901"/>
                  <a:pt x="1021205" y="806100"/>
                  <a:pt x="1021205" y="80610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 rot="10800000">
            <a:off x="3129102" y="1830501"/>
            <a:ext cx="249472" cy="3095881"/>
            <a:chOff x="2846249" y="2404127"/>
            <a:chExt cx="249472" cy="1984540"/>
          </a:xfrm>
        </p:grpSpPr>
        <p:cxnSp>
          <p:nvCxnSpPr>
            <p:cNvPr id="29" name="Straight Connector 28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0" name="Straight Connector 29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2" name="Group 1"/>
          <p:cNvGrpSpPr/>
          <p:nvPr/>
        </p:nvGrpSpPr>
        <p:grpSpPr>
          <a:xfrm>
            <a:off x="3613818" y="3368046"/>
            <a:ext cx="241660" cy="198454"/>
            <a:chOff x="3613818" y="3368046"/>
            <a:chExt cx="241660" cy="198454"/>
          </a:xfrm>
        </p:grpSpPr>
        <p:cxnSp>
          <p:nvCxnSpPr>
            <p:cNvPr id="41" name="Straight Connector 40"/>
            <p:cNvCxnSpPr/>
            <p:nvPr/>
          </p:nvCxnSpPr>
          <p:spPr>
            <a:xfrm flipH="1">
              <a:off x="3613818" y="3368046"/>
              <a:ext cx="113396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3738556" y="3368046"/>
              <a:ext cx="116922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/>
          <p:cNvGrpSpPr/>
          <p:nvPr/>
        </p:nvGrpSpPr>
        <p:grpSpPr>
          <a:xfrm>
            <a:off x="3267258" y="3339006"/>
            <a:ext cx="241660" cy="198454"/>
            <a:chOff x="3267258" y="3339006"/>
            <a:chExt cx="241660" cy="198454"/>
          </a:xfrm>
        </p:grpSpPr>
        <p:cxnSp>
          <p:nvCxnSpPr>
            <p:cNvPr id="44" name="Straight Connector 43"/>
            <p:cNvCxnSpPr/>
            <p:nvPr/>
          </p:nvCxnSpPr>
          <p:spPr>
            <a:xfrm flipH="1">
              <a:off x="3267258" y="3339006"/>
              <a:ext cx="113396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391996" y="3339006"/>
              <a:ext cx="116922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rot="10800000">
            <a:off x="2615341" y="1820105"/>
            <a:ext cx="249472" cy="3095881"/>
            <a:chOff x="2846249" y="2404127"/>
            <a:chExt cx="249472" cy="1984540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0800000">
            <a:off x="2082376" y="1791065"/>
            <a:ext cx="249472" cy="3095881"/>
            <a:chOff x="2846249" y="2404127"/>
            <a:chExt cx="249472" cy="198454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47045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/>
          <p:cNvGrpSpPr/>
          <p:nvPr/>
        </p:nvGrpSpPr>
        <p:grpSpPr>
          <a:xfrm>
            <a:off x="4792583" y="4558770"/>
            <a:ext cx="253556" cy="204124"/>
            <a:chOff x="4803923" y="4558770"/>
            <a:chExt cx="253556" cy="204124"/>
          </a:xfrm>
        </p:grpSpPr>
        <p:cxnSp>
          <p:nvCxnSpPr>
            <p:cNvPr id="56" name="Straight Connector 55"/>
            <p:cNvCxnSpPr/>
            <p:nvPr/>
          </p:nvCxnSpPr>
          <p:spPr>
            <a:xfrm flipH="1" flipV="1">
              <a:off x="4803923" y="4740214"/>
              <a:ext cx="242216" cy="2268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 flipV="1">
              <a:off x="4910067" y="4558770"/>
              <a:ext cx="147412" cy="19278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Straight Connector 57"/>
          <p:cNvCxnSpPr/>
          <p:nvPr/>
        </p:nvCxnSpPr>
        <p:spPr>
          <a:xfrm flipV="1">
            <a:off x="4803923" y="1882478"/>
            <a:ext cx="94804" cy="24854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826603" y="2119679"/>
            <a:ext cx="219536" cy="752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Freeform 59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3238689" y="1757735"/>
            <a:ext cx="594107" cy="3231963"/>
            <a:chOff x="3284049" y="1757735"/>
            <a:chExt cx="594107" cy="3231963"/>
          </a:xfrm>
        </p:grpSpPr>
        <p:grpSp>
          <p:nvGrpSpPr>
            <p:cNvPr id="23" name="Group 22"/>
            <p:cNvGrpSpPr/>
            <p:nvPr/>
          </p:nvGrpSpPr>
          <p:grpSpPr>
            <a:xfrm>
              <a:off x="3284049" y="1757735"/>
              <a:ext cx="594107" cy="3231963"/>
              <a:chOff x="3284049" y="1757735"/>
              <a:chExt cx="594107" cy="3231963"/>
            </a:xfrm>
          </p:grpSpPr>
          <p:sp>
            <p:nvSpPr>
              <p:cNvPr id="9" name="Freeform 8"/>
              <p:cNvSpPr/>
              <p:nvPr/>
            </p:nvSpPr>
            <p:spPr>
              <a:xfrm>
                <a:off x="3284049" y="1757735"/>
                <a:ext cx="582767" cy="3231963"/>
              </a:xfrm>
              <a:custGeom>
                <a:avLst/>
                <a:gdLst>
                  <a:gd name="connsiteX0" fmla="*/ 613663 w 613663"/>
                  <a:gd name="connsiteY0" fmla="*/ 0 h 3231963"/>
                  <a:gd name="connsiteX1" fmla="*/ 534286 w 613663"/>
                  <a:gd name="connsiteY1" fmla="*/ 476289 h 3231963"/>
                  <a:gd name="connsiteX2" fmla="*/ 409550 w 613663"/>
                  <a:gd name="connsiteY2" fmla="*/ 850516 h 3231963"/>
                  <a:gd name="connsiteX3" fmla="*/ 250795 w 613663"/>
                  <a:gd name="connsiteY3" fmla="*/ 1100001 h 3231963"/>
                  <a:gd name="connsiteX4" fmla="*/ 137399 w 613663"/>
                  <a:gd name="connsiteY4" fmla="*/ 1315465 h 3231963"/>
                  <a:gd name="connsiteX5" fmla="*/ 58021 w 613663"/>
                  <a:gd name="connsiteY5" fmla="*/ 1530930 h 3231963"/>
                  <a:gd name="connsiteX6" fmla="*/ 1323 w 613663"/>
                  <a:gd name="connsiteY6" fmla="*/ 1848456 h 3231963"/>
                  <a:gd name="connsiteX7" fmla="*/ 114719 w 613663"/>
                  <a:gd name="connsiteY7" fmla="*/ 2165982 h 3231963"/>
                  <a:gd name="connsiteX8" fmla="*/ 284814 w 613663"/>
                  <a:gd name="connsiteY8" fmla="*/ 2324745 h 3231963"/>
                  <a:gd name="connsiteX9" fmla="*/ 375531 w 613663"/>
                  <a:gd name="connsiteY9" fmla="*/ 2483508 h 3231963"/>
                  <a:gd name="connsiteX10" fmla="*/ 454908 w 613663"/>
                  <a:gd name="connsiteY10" fmla="*/ 2710313 h 3231963"/>
                  <a:gd name="connsiteX11" fmla="*/ 488927 w 613663"/>
                  <a:gd name="connsiteY11" fmla="*/ 2948458 h 3231963"/>
                  <a:gd name="connsiteX12" fmla="*/ 500267 w 613663"/>
                  <a:gd name="connsiteY12" fmla="*/ 3118561 h 3231963"/>
                  <a:gd name="connsiteX13" fmla="*/ 511607 w 613663"/>
                  <a:gd name="connsiteY13" fmla="*/ 3231963 h 3231963"/>
                  <a:gd name="connsiteX0" fmla="*/ 614636 w 614636"/>
                  <a:gd name="connsiteY0" fmla="*/ 0 h 3231963"/>
                  <a:gd name="connsiteX1" fmla="*/ 535259 w 614636"/>
                  <a:gd name="connsiteY1" fmla="*/ 476289 h 3231963"/>
                  <a:gd name="connsiteX2" fmla="*/ 410523 w 614636"/>
                  <a:gd name="connsiteY2" fmla="*/ 850516 h 3231963"/>
                  <a:gd name="connsiteX3" fmla="*/ 251768 w 614636"/>
                  <a:gd name="connsiteY3" fmla="*/ 1100001 h 3231963"/>
                  <a:gd name="connsiteX4" fmla="*/ 138372 w 614636"/>
                  <a:gd name="connsiteY4" fmla="*/ 1315465 h 3231963"/>
                  <a:gd name="connsiteX5" fmla="*/ 58994 w 614636"/>
                  <a:gd name="connsiteY5" fmla="*/ 1530930 h 3231963"/>
                  <a:gd name="connsiteX6" fmla="*/ 2296 w 614636"/>
                  <a:gd name="connsiteY6" fmla="*/ 1848456 h 3231963"/>
                  <a:gd name="connsiteX7" fmla="*/ 138371 w 614636"/>
                  <a:gd name="connsiteY7" fmla="*/ 2165982 h 3231963"/>
                  <a:gd name="connsiteX8" fmla="*/ 285787 w 614636"/>
                  <a:gd name="connsiteY8" fmla="*/ 2324745 h 3231963"/>
                  <a:gd name="connsiteX9" fmla="*/ 376504 w 614636"/>
                  <a:gd name="connsiteY9" fmla="*/ 2483508 h 3231963"/>
                  <a:gd name="connsiteX10" fmla="*/ 455881 w 614636"/>
                  <a:gd name="connsiteY10" fmla="*/ 2710313 h 3231963"/>
                  <a:gd name="connsiteX11" fmla="*/ 489900 w 614636"/>
                  <a:gd name="connsiteY11" fmla="*/ 2948458 h 3231963"/>
                  <a:gd name="connsiteX12" fmla="*/ 501240 w 614636"/>
                  <a:gd name="connsiteY12" fmla="*/ 3118561 h 3231963"/>
                  <a:gd name="connsiteX13" fmla="*/ 512580 w 614636"/>
                  <a:gd name="connsiteY13" fmla="*/ 3231963 h 3231963"/>
                  <a:gd name="connsiteX0" fmla="*/ 582767 w 582767"/>
                  <a:gd name="connsiteY0" fmla="*/ 0 h 3231963"/>
                  <a:gd name="connsiteX1" fmla="*/ 503390 w 582767"/>
                  <a:gd name="connsiteY1" fmla="*/ 476289 h 3231963"/>
                  <a:gd name="connsiteX2" fmla="*/ 378654 w 582767"/>
                  <a:gd name="connsiteY2" fmla="*/ 850516 h 3231963"/>
                  <a:gd name="connsiteX3" fmla="*/ 219899 w 582767"/>
                  <a:gd name="connsiteY3" fmla="*/ 1100001 h 3231963"/>
                  <a:gd name="connsiteX4" fmla="*/ 106503 w 582767"/>
                  <a:gd name="connsiteY4" fmla="*/ 1315465 h 3231963"/>
                  <a:gd name="connsiteX5" fmla="*/ 27125 w 582767"/>
                  <a:gd name="connsiteY5" fmla="*/ 1530930 h 3231963"/>
                  <a:gd name="connsiteX6" fmla="*/ 4446 w 582767"/>
                  <a:gd name="connsiteY6" fmla="*/ 1848456 h 3231963"/>
                  <a:gd name="connsiteX7" fmla="*/ 106502 w 582767"/>
                  <a:gd name="connsiteY7" fmla="*/ 2165982 h 3231963"/>
                  <a:gd name="connsiteX8" fmla="*/ 253918 w 582767"/>
                  <a:gd name="connsiteY8" fmla="*/ 2324745 h 3231963"/>
                  <a:gd name="connsiteX9" fmla="*/ 344635 w 582767"/>
                  <a:gd name="connsiteY9" fmla="*/ 2483508 h 3231963"/>
                  <a:gd name="connsiteX10" fmla="*/ 424012 w 582767"/>
                  <a:gd name="connsiteY10" fmla="*/ 2710313 h 3231963"/>
                  <a:gd name="connsiteX11" fmla="*/ 458031 w 582767"/>
                  <a:gd name="connsiteY11" fmla="*/ 2948458 h 3231963"/>
                  <a:gd name="connsiteX12" fmla="*/ 469371 w 582767"/>
                  <a:gd name="connsiteY12" fmla="*/ 3118561 h 3231963"/>
                  <a:gd name="connsiteX13" fmla="*/ 480711 w 582767"/>
                  <a:gd name="connsiteY13" fmla="*/ 3231963 h 3231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82767" h="3231963">
                    <a:moveTo>
                      <a:pt x="582767" y="0"/>
                    </a:moveTo>
                    <a:cubicBezTo>
                      <a:pt x="560088" y="167268"/>
                      <a:pt x="537409" y="334536"/>
                      <a:pt x="503390" y="476289"/>
                    </a:cubicBezTo>
                    <a:cubicBezTo>
                      <a:pt x="469371" y="618042"/>
                      <a:pt x="425902" y="746564"/>
                      <a:pt x="378654" y="850516"/>
                    </a:cubicBezTo>
                    <a:cubicBezTo>
                      <a:pt x="331405" y="954468"/>
                      <a:pt x="265258" y="1022509"/>
                      <a:pt x="219899" y="1100001"/>
                    </a:cubicBezTo>
                    <a:cubicBezTo>
                      <a:pt x="174540" y="1177493"/>
                      <a:pt x="138632" y="1243644"/>
                      <a:pt x="106503" y="1315465"/>
                    </a:cubicBezTo>
                    <a:cubicBezTo>
                      <a:pt x="74374" y="1387287"/>
                      <a:pt x="44134" y="1442098"/>
                      <a:pt x="27125" y="1530930"/>
                    </a:cubicBezTo>
                    <a:cubicBezTo>
                      <a:pt x="10116" y="1619762"/>
                      <a:pt x="-8783" y="1742614"/>
                      <a:pt x="4446" y="1848456"/>
                    </a:cubicBezTo>
                    <a:cubicBezTo>
                      <a:pt x="17675" y="1954298"/>
                      <a:pt x="64923" y="2086601"/>
                      <a:pt x="106502" y="2165982"/>
                    </a:cubicBezTo>
                    <a:cubicBezTo>
                      <a:pt x="148081" y="2245363"/>
                      <a:pt x="214229" y="2271824"/>
                      <a:pt x="253918" y="2324745"/>
                    </a:cubicBezTo>
                    <a:cubicBezTo>
                      <a:pt x="293607" y="2377666"/>
                      <a:pt x="316286" y="2419247"/>
                      <a:pt x="344635" y="2483508"/>
                    </a:cubicBezTo>
                    <a:cubicBezTo>
                      <a:pt x="372984" y="2547769"/>
                      <a:pt x="405113" y="2632821"/>
                      <a:pt x="424012" y="2710313"/>
                    </a:cubicBezTo>
                    <a:cubicBezTo>
                      <a:pt x="442911" y="2787805"/>
                      <a:pt x="450471" y="2880417"/>
                      <a:pt x="458031" y="2948458"/>
                    </a:cubicBezTo>
                    <a:cubicBezTo>
                      <a:pt x="465591" y="3016499"/>
                      <a:pt x="465591" y="3071310"/>
                      <a:pt x="469371" y="3118561"/>
                    </a:cubicBezTo>
                    <a:cubicBezTo>
                      <a:pt x="473151" y="3165812"/>
                      <a:pt x="480711" y="3231963"/>
                      <a:pt x="480711" y="3231963"/>
                    </a:cubicBezTo>
                  </a:path>
                </a:pathLst>
              </a:cu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" name="Straight Connector 10"/>
              <p:cNvCxnSpPr/>
              <p:nvPr/>
            </p:nvCxnSpPr>
            <p:spPr>
              <a:xfrm flipH="1">
                <a:off x="3693194" y="1984539"/>
                <a:ext cx="139604" cy="23814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3832798" y="1984539"/>
                <a:ext cx="45358" cy="23814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/>
          </p:nvGrpSpPr>
          <p:grpSpPr>
            <a:xfrm>
              <a:off x="3591138" y="4343303"/>
              <a:ext cx="241660" cy="215467"/>
              <a:chOff x="3579798" y="4343303"/>
              <a:chExt cx="241660" cy="215467"/>
            </a:xfrm>
          </p:grpSpPr>
          <p:cxnSp>
            <p:nvCxnSpPr>
              <p:cNvPr id="18" name="Straight Connector 17"/>
              <p:cNvCxnSpPr/>
              <p:nvPr/>
            </p:nvCxnSpPr>
            <p:spPr>
              <a:xfrm flipH="1">
                <a:off x="3579798" y="4343305"/>
                <a:ext cx="79376" cy="21546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3662704" y="4343303"/>
                <a:ext cx="158754" cy="192784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</p:grpSp>
      <p:sp>
        <p:nvSpPr>
          <p:cNvPr id="39" name="Freeform 38"/>
          <p:cNvSpPr/>
          <p:nvPr/>
        </p:nvSpPr>
        <p:spPr>
          <a:xfrm>
            <a:off x="3378574" y="2698029"/>
            <a:ext cx="1043885" cy="1316796"/>
          </a:xfrm>
          <a:custGeom>
            <a:avLst/>
            <a:gdLst>
              <a:gd name="connsiteX0" fmla="*/ 1043885 w 1043885"/>
              <a:gd name="connsiteY0" fmla="*/ 533935 h 1316796"/>
              <a:gd name="connsiteX1" fmla="*/ 1032545 w 1043885"/>
              <a:gd name="connsiteY1" fmla="*/ 386512 h 1316796"/>
              <a:gd name="connsiteX2" fmla="*/ 975847 w 1043885"/>
              <a:gd name="connsiteY2" fmla="*/ 205068 h 1316796"/>
              <a:gd name="connsiteX3" fmla="*/ 828431 w 1043885"/>
              <a:gd name="connsiteY3" fmla="*/ 46305 h 1316796"/>
              <a:gd name="connsiteX4" fmla="*/ 646997 w 1043885"/>
              <a:gd name="connsiteY4" fmla="*/ 944 h 1316796"/>
              <a:gd name="connsiteX5" fmla="*/ 465563 w 1043885"/>
              <a:gd name="connsiteY5" fmla="*/ 23625 h 1316796"/>
              <a:gd name="connsiteX6" fmla="*/ 306808 w 1043885"/>
              <a:gd name="connsiteY6" fmla="*/ 114346 h 1316796"/>
              <a:gd name="connsiteX7" fmla="*/ 159393 w 1043885"/>
              <a:gd name="connsiteY7" fmla="*/ 273109 h 1316796"/>
              <a:gd name="connsiteX8" fmla="*/ 57336 w 1043885"/>
              <a:gd name="connsiteY8" fmla="*/ 477234 h 1316796"/>
              <a:gd name="connsiteX9" fmla="*/ 11978 w 1043885"/>
              <a:gd name="connsiteY9" fmla="*/ 670017 h 1316796"/>
              <a:gd name="connsiteX10" fmla="*/ 11978 w 1043885"/>
              <a:gd name="connsiteY10" fmla="*/ 930842 h 1316796"/>
              <a:gd name="connsiteX11" fmla="*/ 148053 w 1043885"/>
              <a:gd name="connsiteY11" fmla="*/ 1168987 h 1316796"/>
              <a:gd name="connsiteX12" fmla="*/ 318148 w 1043885"/>
              <a:gd name="connsiteY12" fmla="*/ 1271049 h 1316796"/>
              <a:gd name="connsiteX13" fmla="*/ 567620 w 1043885"/>
              <a:gd name="connsiteY13" fmla="*/ 1316410 h 1316796"/>
              <a:gd name="connsiteX14" fmla="*/ 851111 w 1043885"/>
              <a:gd name="connsiteY14" fmla="*/ 1248369 h 1316796"/>
              <a:gd name="connsiteX15" fmla="*/ 964507 w 1043885"/>
              <a:gd name="connsiteY15" fmla="*/ 1055585 h 1316796"/>
              <a:gd name="connsiteX16" fmla="*/ 1009866 w 1043885"/>
              <a:gd name="connsiteY16" fmla="*/ 885482 h 1316796"/>
              <a:gd name="connsiteX17" fmla="*/ 1021205 w 1043885"/>
              <a:gd name="connsiteY17" fmla="*/ 806100 h 1316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3885" h="1316796">
                <a:moveTo>
                  <a:pt x="1043885" y="533935"/>
                </a:moveTo>
                <a:cubicBezTo>
                  <a:pt x="1043885" y="487629"/>
                  <a:pt x="1043885" y="441323"/>
                  <a:pt x="1032545" y="386512"/>
                </a:cubicBezTo>
                <a:cubicBezTo>
                  <a:pt x="1021205" y="331701"/>
                  <a:pt x="1009866" y="261769"/>
                  <a:pt x="975847" y="205068"/>
                </a:cubicBezTo>
                <a:cubicBezTo>
                  <a:pt x="941828" y="148367"/>
                  <a:pt x="883239" y="80326"/>
                  <a:pt x="828431" y="46305"/>
                </a:cubicBezTo>
                <a:cubicBezTo>
                  <a:pt x="773623" y="12284"/>
                  <a:pt x="707475" y="4724"/>
                  <a:pt x="646997" y="944"/>
                </a:cubicBezTo>
                <a:cubicBezTo>
                  <a:pt x="586519" y="-2836"/>
                  <a:pt x="522261" y="4725"/>
                  <a:pt x="465563" y="23625"/>
                </a:cubicBezTo>
                <a:cubicBezTo>
                  <a:pt x="408865" y="42525"/>
                  <a:pt x="357836" y="72765"/>
                  <a:pt x="306808" y="114346"/>
                </a:cubicBezTo>
                <a:cubicBezTo>
                  <a:pt x="255780" y="155927"/>
                  <a:pt x="200972" y="212628"/>
                  <a:pt x="159393" y="273109"/>
                </a:cubicBezTo>
                <a:cubicBezTo>
                  <a:pt x="117814" y="333590"/>
                  <a:pt x="81905" y="411083"/>
                  <a:pt x="57336" y="477234"/>
                </a:cubicBezTo>
                <a:cubicBezTo>
                  <a:pt x="32767" y="543385"/>
                  <a:pt x="19538" y="594416"/>
                  <a:pt x="11978" y="670017"/>
                </a:cubicBezTo>
                <a:cubicBezTo>
                  <a:pt x="4418" y="745618"/>
                  <a:pt x="-10701" y="847680"/>
                  <a:pt x="11978" y="930842"/>
                </a:cubicBezTo>
                <a:cubicBezTo>
                  <a:pt x="34657" y="1014004"/>
                  <a:pt x="97025" y="1112286"/>
                  <a:pt x="148053" y="1168987"/>
                </a:cubicBezTo>
                <a:cubicBezTo>
                  <a:pt x="199081" y="1225688"/>
                  <a:pt x="248220" y="1246479"/>
                  <a:pt x="318148" y="1271049"/>
                </a:cubicBezTo>
                <a:cubicBezTo>
                  <a:pt x="388076" y="1295620"/>
                  <a:pt x="478793" y="1320190"/>
                  <a:pt x="567620" y="1316410"/>
                </a:cubicBezTo>
                <a:cubicBezTo>
                  <a:pt x="656447" y="1312630"/>
                  <a:pt x="784963" y="1291840"/>
                  <a:pt x="851111" y="1248369"/>
                </a:cubicBezTo>
                <a:cubicBezTo>
                  <a:pt x="917259" y="1204898"/>
                  <a:pt x="938048" y="1116066"/>
                  <a:pt x="964507" y="1055585"/>
                </a:cubicBezTo>
                <a:cubicBezTo>
                  <a:pt x="990966" y="995104"/>
                  <a:pt x="1000416" y="927063"/>
                  <a:pt x="1009866" y="885482"/>
                </a:cubicBezTo>
                <a:cubicBezTo>
                  <a:pt x="1019316" y="843901"/>
                  <a:pt x="1021205" y="806100"/>
                  <a:pt x="1021205" y="80610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357979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0453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3267258" y="3339006"/>
            <a:ext cx="241660" cy="198454"/>
            <a:chOff x="3267258" y="3339006"/>
            <a:chExt cx="241660" cy="198454"/>
          </a:xfrm>
        </p:grpSpPr>
        <p:cxnSp>
          <p:nvCxnSpPr>
            <p:cNvPr id="44" name="Straight Connector 43"/>
            <p:cNvCxnSpPr/>
            <p:nvPr/>
          </p:nvCxnSpPr>
          <p:spPr>
            <a:xfrm flipH="1">
              <a:off x="3267258" y="3339006"/>
              <a:ext cx="113396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391996" y="3339006"/>
              <a:ext cx="116922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/>
          <p:cNvGrpSpPr/>
          <p:nvPr/>
        </p:nvGrpSpPr>
        <p:grpSpPr>
          <a:xfrm rot="10800000">
            <a:off x="2741472" y="1820105"/>
            <a:ext cx="249472" cy="3095881"/>
            <a:chOff x="2846249" y="2404127"/>
            <a:chExt cx="249472" cy="1984540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0800000">
            <a:off x="2218480" y="1820105"/>
            <a:ext cx="249472" cy="3095881"/>
            <a:chOff x="2846249" y="2404127"/>
            <a:chExt cx="249472" cy="198454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81103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/>
          <p:cNvGrpSpPr/>
          <p:nvPr/>
        </p:nvGrpSpPr>
        <p:grpSpPr>
          <a:xfrm>
            <a:off x="4792583" y="4558770"/>
            <a:ext cx="253556" cy="204124"/>
            <a:chOff x="4803923" y="4558770"/>
            <a:chExt cx="253556" cy="204124"/>
          </a:xfrm>
        </p:grpSpPr>
        <p:cxnSp>
          <p:nvCxnSpPr>
            <p:cNvPr id="64" name="Straight Connector 63"/>
            <p:cNvCxnSpPr/>
            <p:nvPr/>
          </p:nvCxnSpPr>
          <p:spPr>
            <a:xfrm flipH="1" flipV="1">
              <a:off x="4803923" y="4740214"/>
              <a:ext cx="242216" cy="2268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 flipV="1">
              <a:off x="4910067" y="4558770"/>
              <a:ext cx="147412" cy="19278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/>
          <p:cNvCxnSpPr/>
          <p:nvPr/>
        </p:nvCxnSpPr>
        <p:spPr>
          <a:xfrm flipV="1">
            <a:off x="4803923" y="1882478"/>
            <a:ext cx="94804" cy="24854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826603" y="2119679"/>
            <a:ext cx="219536" cy="752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Freeform 19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3378574" y="2698029"/>
            <a:ext cx="1043885" cy="1316796"/>
          </a:xfrm>
          <a:custGeom>
            <a:avLst/>
            <a:gdLst>
              <a:gd name="connsiteX0" fmla="*/ 1043885 w 1043885"/>
              <a:gd name="connsiteY0" fmla="*/ 533935 h 1316796"/>
              <a:gd name="connsiteX1" fmla="*/ 1032545 w 1043885"/>
              <a:gd name="connsiteY1" fmla="*/ 386512 h 1316796"/>
              <a:gd name="connsiteX2" fmla="*/ 975847 w 1043885"/>
              <a:gd name="connsiteY2" fmla="*/ 205068 h 1316796"/>
              <a:gd name="connsiteX3" fmla="*/ 828431 w 1043885"/>
              <a:gd name="connsiteY3" fmla="*/ 46305 h 1316796"/>
              <a:gd name="connsiteX4" fmla="*/ 646997 w 1043885"/>
              <a:gd name="connsiteY4" fmla="*/ 944 h 1316796"/>
              <a:gd name="connsiteX5" fmla="*/ 465563 w 1043885"/>
              <a:gd name="connsiteY5" fmla="*/ 23625 h 1316796"/>
              <a:gd name="connsiteX6" fmla="*/ 306808 w 1043885"/>
              <a:gd name="connsiteY6" fmla="*/ 114346 h 1316796"/>
              <a:gd name="connsiteX7" fmla="*/ 159393 w 1043885"/>
              <a:gd name="connsiteY7" fmla="*/ 273109 h 1316796"/>
              <a:gd name="connsiteX8" fmla="*/ 57336 w 1043885"/>
              <a:gd name="connsiteY8" fmla="*/ 477234 h 1316796"/>
              <a:gd name="connsiteX9" fmla="*/ 11978 w 1043885"/>
              <a:gd name="connsiteY9" fmla="*/ 670017 h 1316796"/>
              <a:gd name="connsiteX10" fmla="*/ 11978 w 1043885"/>
              <a:gd name="connsiteY10" fmla="*/ 930842 h 1316796"/>
              <a:gd name="connsiteX11" fmla="*/ 148053 w 1043885"/>
              <a:gd name="connsiteY11" fmla="*/ 1168987 h 1316796"/>
              <a:gd name="connsiteX12" fmla="*/ 318148 w 1043885"/>
              <a:gd name="connsiteY12" fmla="*/ 1271049 h 1316796"/>
              <a:gd name="connsiteX13" fmla="*/ 567620 w 1043885"/>
              <a:gd name="connsiteY13" fmla="*/ 1316410 h 1316796"/>
              <a:gd name="connsiteX14" fmla="*/ 851111 w 1043885"/>
              <a:gd name="connsiteY14" fmla="*/ 1248369 h 1316796"/>
              <a:gd name="connsiteX15" fmla="*/ 964507 w 1043885"/>
              <a:gd name="connsiteY15" fmla="*/ 1055585 h 1316796"/>
              <a:gd name="connsiteX16" fmla="*/ 1009866 w 1043885"/>
              <a:gd name="connsiteY16" fmla="*/ 885482 h 1316796"/>
              <a:gd name="connsiteX17" fmla="*/ 1021205 w 1043885"/>
              <a:gd name="connsiteY17" fmla="*/ 806100 h 1316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3885" h="1316796">
                <a:moveTo>
                  <a:pt x="1043885" y="533935"/>
                </a:moveTo>
                <a:cubicBezTo>
                  <a:pt x="1043885" y="487629"/>
                  <a:pt x="1043885" y="441323"/>
                  <a:pt x="1032545" y="386512"/>
                </a:cubicBezTo>
                <a:cubicBezTo>
                  <a:pt x="1021205" y="331701"/>
                  <a:pt x="1009866" y="261769"/>
                  <a:pt x="975847" y="205068"/>
                </a:cubicBezTo>
                <a:cubicBezTo>
                  <a:pt x="941828" y="148367"/>
                  <a:pt x="883239" y="80326"/>
                  <a:pt x="828431" y="46305"/>
                </a:cubicBezTo>
                <a:cubicBezTo>
                  <a:pt x="773623" y="12284"/>
                  <a:pt x="707475" y="4724"/>
                  <a:pt x="646997" y="944"/>
                </a:cubicBezTo>
                <a:cubicBezTo>
                  <a:pt x="586519" y="-2836"/>
                  <a:pt x="522261" y="4725"/>
                  <a:pt x="465563" y="23625"/>
                </a:cubicBezTo>
                <a:cubicBezTo>
                  <a:pt x="408865" y="42525"/>
                  <a:pt x="357836" y="72765"/>
                  <a:pt x="306808" y="114346"/>
                </a:cubicBezTo>
                <a:cubicBezTo>
                  <a:pt x="255780" y="155927"/>
                  <a:pt x="200972" y="212628"/>
                  <a:pt x="159393" y="273109"/>
                </a:cubicBezTo>
                <a:cubicBezTo>
                  <a:pt x="117814" y="333590"/>
                  <a:pt x="81905" y="411083"/>
                  <a:pt x="57336" y="477234"/>
                </a:cubicBezTo>
                <a:cubicBezTo>
                  <a:pt x="32767" y="543385"/>
                  <a:pt x="19538" y="594416"/>
                  <a:pt x="11978" y="670017"/>
                </a:cubicBezTo>
                <a:cubicBezTo>
                  <a:pt x="4418" y="745618"/>
                  <a:pt x="-10701" y="847680"/>
                  <a:pt x="11978" y="930842"/>
                </a:cubicBezTo>
                <a:cubicBezTo>
                  <a:pt x="34657" y="1014004"/>
                  <a:pt x="97025" y="1112286"/>
                  <a:pt x="148053" y="1168987"/>
                </a:cubicBezTo>
                <a:cubicBezTo>
                  <a:pt x="199081" y="1225688"/>
                  <a:pt x="248220" y="1246479"/>
                  <a:pt x="318148" y="1271049"/>
                </a:cubicBezTo>
                <a:cubicBezTo>
                  <a:pt x="388076" y="1295620"/>
                  <a:pt x="478793" y="1320190"/>
                  <a:pt x="567620" y="1316410"/>
                </a:cubicBezTo>
                <a:cubicBezTo>
                  <a:pt x="656447" y="1312630"/>
                  <a:pt x="784963" y="1291840"/>
                  <a:pt x="851111" y="1248369"/>
                </a:cubicBezTo>
                <a:cubicBezTo>
                  <a:pt x="917259" y="1204898"/>
                  <a:pt x="938048" y="1116066"/>
                  <a:pt x="964507" y="1055585"/>
                </a:cubicBezTo>
                <a:cubicBezTo>
                  <a:pt x="990966" y="995104"/>
                  <a:pt x="1000416" y="927063"/>
                  <a:pt x="1009866" y="885482"/>
                </a:cubicBezTo>
                <a:cubicBezTo>
                  <a:pt x="1019316" y="843901"/>
                  <a:pt x="1021205" y="806100"/>
                  <a:pt x="1021205" y="80610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357979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0453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3267258" y="3339006"/>
            <a:ext cx="241660" cy="198454"/>
            <a:chOff x="3267258" y="3339006"/>
            <a:chExt cx="241660" cy="198454"/>
          </a:xfrm>
        </p:grpSpPr>
        <p:cxnSp>
          <p:nvCxnSpPr>
            <p:cNvPr id="44" name="Straight Connector 43"/>
            <p:cNvCxnSpPr/>
            <p:nvPr/>
          </p:nvCxnSpPr>
          <p:spPr>
            <a:xfrm flipH="1">
              <a:off x="3267258" y="3339006"/>
              <a:ext cx="113396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391996" y="3339006"/>
              <a:ext cx="116922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0800000">
            <a:off x="2470217" y="1820105"/>
            <a:ext cx="249472" cy="3095881"/>
            <a:chOff x="2846249" y="2404127"/>
            <a:chExt cx="249472" cy="198454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" name="Freeform 2"/>
          <p:cNvSpPr/>
          <p:nvPr/>
        </p:nvSpPr>
        <p:spPr>
          <a:xfrm>
            <a:off x="3183774" y="1576293"/>
            <a:ext cx="1658251" cy="3821656"/>
          </a:xfrm>
          <a:custGeom>
            <a:avLst/>
            <a:gdLst>
              <a:gd name="connsiteX0" fmla="*/ 1590213 w 1590213"/>
              <a:gd name="connsiteY0" fmla="*/ 0 h 3492789"/>
              <a:gd name="connsiteX1" fmla="*/ 1272703 w 1590213"/>
              <a:gd name="connsiteY1" fmla="*/ 601032 h 3492789"/>
              <a:gd name="connsiteX2" fmla="*/ 898495 w 1590213"/>
              <a:gd name="connsiteY2" fmla="*/ 907218 h 3492789"/>
              <a:gd name="connsiteX3" fmla="*/ 524287 w 1590213"/>
              <a:gd name="connsiteY3" fmla="*/ 997940 h 3492789"/>
              <a:gd name="connsiteX4" fmla="*/ 308834 w 1590213"/>
              <a:gd name="connsiteY4" fmla="*/ 1134022 h 3492789"/>
              <a:gd name="connsiteX5" fmla="*/ 104721 w 1590213"/>
              <a:gd name="connsiteY5" fmla="*/ 1508250 h 3492789"/>
              <a:gd name="connsiteX6" fmla="*/ 2664 w 1590213"/>
              <a:gd name="connsiteY6" fmla="*/ 1871137 h 3492789"/>
              <a:gd name="connsiteX7" fmla="*/ 206778 w 1590213"/>
              <a:gd name="connsiteY7" fmla="*/ 2370107 h 3492789"/>
              <a:gd name="connsiteX8" fmla="*/ 467589 w 1590213"/>
              <a:gd name="connsiteY8" fmla="*/ 2551550 h 3492789"/>
              <a:gd name="connsiteX9" fmla="*/ 717061 w 1590213"/>
              <a:gd name="connsiteY9" fmla="*/ 2608251 h 3492789"/>
              <a:gd name="connsiteX10" fmla="*/ 921175 w 1590213"/>
              <a:gd name="connsiteY10" fmla="*/ 2664953 h 3492789"/>
              <a:gd name="connsiteX11" fmla="*/ 1091269 w 1590213"/>
              <a:gd name="connsiteY11" fmla="*/ 2823716 h 3492789"/>
              <a:gd name="connsiteX12" fmla="*/ 1147967 w 1590213"/>
              <a:gd name="connsiteY12" fmla="*/ 2914438 h 3492789"/>
              <a:gd name="connsiteX13" fmla="*/ 1272703 w 1590213"/>
              <a:gd name="connsiteY13" fmla="*/ 3118562 h 3492789"/>
              <a:gd name="connsiteX14" fmla="*/ 1454138 w 1590213"/>
              <a:gd name="connsiteY14" fmla="*/ 3424748 h 3492789"/>
              <a:gd name="connsiteX15" fmla="*/ 1476817 w 1590213"/>
              <a:gd name="connsiteY15" fmla="*/ 3492789 h 3492789"/>
              <a:gd name="connsiteX0" fmla="*/ 1590213 w 1658251"/>
              <a:gd name="connsiteY0" fmla="*/ 0 h 3821656"/>
              <a:gd name="connsiteX1" fmla="*/ 1272703 w 1658251"/>
              <a:gd name="connsiteY1" fmla="*/ 601032 h 3821656"/>
              <a:gd name="connsiteX2" fmla="*/ 898495 w 1658251"/>
              <a:gd name="connsiteY2" fmla="*/ 907218 h 3821656"/>
              <a:gd name="connsiteX3" fmla="*/ 524287 w 1658251"/>
              <a:gd name="connsiteY3" fmla="*/ 997940 h 3821656"/>
              <a:gd name="connsiteX4" fmla="*/ 308834 w 1658251"/>
              <a:gd name="connsiteY4" fmla="*/ 1134022 h 3821656"/>
              <a:gd name="connsiteX5" fmla="*/ 104721 w 1658251"/>
              <a:gd name="connsiteY5" fmla="*/ 1508250 h 3821656"/>
              <a:gd name="connsiteX6" fmla="*/ 2664 w 1658251"/>
              <a:gd name="connsiteY6" fmla="*/ 1871137 h 3821656"/>
              <a:gd name="connsiteX7" fmla="*/ 206778 w 1658251"/>
              <a:gd name="connsiteY7" fmla="*/ 2370107 h 3821656"/>
              <a:gd name="connsiteX8" fmla="*/ 467589 w 1658251"/>
              <a:gd name="connsiteY8" fmla="*/ 2551550 h 3821656"/>
              <a:gd name="connsiteX9" fmla="*/ 717061 w 1658251"/>
              <a:gd name="connsiteY9" fmla="*/ 2608251 h 3821656"/>
              <a:gd name="connsiteX10" fmla="*/ 921175 w 1658251"/>
              <a:gd name="connsiteY10" fmla="*/ 2664953 h 3821656"/>
              <a:gd name="connsiteX11" fmla="*/ 1091269 w 1658251"/>
              <a:gd name="connsiteY11" fmla="*/ 2823716 h 3821656"/>
              <a:gd name="connsiteX12" fmla="*/ 1147967 w 1658251"/>
              <a:gd name="connsiteY12" fmla="*/ 2914438 h 3821656"/>
              <a:gd name="connsiteX13" fmla="*/ 1272703 w 1658251"/>
              <a:gd name="connsiteY13" fmla="*/ 3118562 h 3821656"/>
              <a:gd name="connsiteX14" fmla="*/ 1454138 w 1658251"/>
              <a:gd name="connsiteY14" fmla="*/ 3424748 h 3821656"/>
              <a:gd name="connsiteX15" fmla="*/ 1658251 w 1658251"/>
              <a:gd name="connsiteY15" fmla="*/ 3821656 h 3821656"/>
              <a:gd name="connsiteX0" fmla="*/ 1590213 w 1658251"/>
              <a:gd name="connsiteY0" fmla="*/ 0 h 3821656"/>
              <a:gd name="connsiteX1" fmla="*/ 1272703 w 1658251"/>
              <a:gd name="connsiteY1" fmla="*/ 601032 h 3821656"/>
              <a:gd name="connsiteX2" fmla="*/ 898495 w 1658251"/>
              <a:gd name="connsiteY2" fmla="*/ 907218 h 3821656"/>
              <a:gd name="connsiteX3" fmla="*/ 524287 w 1658251"/>
              <a:gd name="connsiteY3" fmla="*/ 997940 h 3821656"/>
              <a:gd name="connsiteX4" fmla="*/ 308834 w 1658251"/>
              <a:gd name="connsiteY4" fmla="*/ 1134022 h 3821656"/>
              <a:gd name="connsiteX5" fmla="*/ 104721 w 1658251"/>
              <a:gd name="connsiteY5" fmla="*/ 1508250 h 3821656"/>
              <a:gd name="connsiteX6" fmla="*/ 2664 w 1658251"/>
              <a:gd name="connsiteY6" fmla="*/ 1871137 h 3821656"/>
              <a:gd name="connsiteX7" fmla="*/ 206778 w 1658251"/>
              <a:gd name="connsiteY7" fmla="*/ 2370107 h 3821656"/>
              <a:gd name="connsiteX8" fmla="*/ 467589 w 1658251"/>
              <a:gd name="connsiteY8" fmla="*/ 2551550 h 3821656"/>
              <a:gd name="connsiteX9" fmla="*/ 717061 w 1658251"/>
              <a:gd name="connsiteY9" fmla="*/ 2608251 h 3821656"/>
              <a:gd name="connsiteX10" fmla="*/ 921175 w 1658251"/>
              <a:gd name="connsiteY10" fmla="*/ 2664953 h 3821656"/>
              <a:gd name="connsiteX11" fmla="*/ 1091269 w 1658251"/>
              <a:gd name="connsiteY11" fmla="*/ 2823716 h 3821656"/>
              <a:gd name="connsiteX12" fmla="*/ 1147967 w 1658251"/>
              <a:gd name="connsiteY12" fmla="*/ 2914438 h 3821656"/>
              <a:gd name="connsiteX13" fmla="*/ 1272703 w 1658251"/>
              <a:gd name="connsiteY13" fmla="*/ 3118562 h 3821656"/>
              <a:gd name="connsiteX14" fmla="*/ 1488157 w 1658251"/>
              <a:gd name="connsiteY14" fmla="*/ 3458768 h 3821656"/>
              <a:gd name="connsiteX15" fmla="*/ 1658251 w 1658251"/>
              <a:gd name="connsiteY15" fmla="*/ 3821656 h 3821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58251" h="3821656">
                <a:moveTo>
                  <a:pt x="1590213" y="0"/>
                </a:moveTo>
                <a:cubicBezTo>
                  <a:pt x="1489101" y="224914"/>
                  <a:pt x="1387989" y="449829"/>
                  <a:pt x="1272703" y="601032"/>
                </a:cubicBezTo>
                <a:cubicBezTo>
                  <a:pt x="1157417" y="752235"/>
                  <a:pt x="1023231" y="841067"/>
                  <a:pt x="898495" y="907218"/>
                </a:cubicBezTo>
                <a:cubicBezTo>
                  <a:pt x="773759" y="973369"/>
                  <a:pt x="622564" y="960139"/>
                  <a:pt x="524287" y="997940"/>
                </a:cubicBezTo>
                <a:cubicBezTo>
                  <a:pt x="426010" y="1035741"/>
                  <a:pt x="378762" y="1048970"/>
                  <a:pt x="308834" y="1134022"/>
                </a:cubicBezTo>
                <a:cubicBezTo>
                  <a:pt x="238906" y="1219074"/>
                  <a:pt x="155749" y="1385398"/>
                  <a:pt x="104721" y="1508250"/>
                </a:cubicBezTo>
                <a:cubicBezTo>
                  <a:pt x="53693" y="1631102"/>
                  <a:pt x="-14346" y="1727494"/>
                  <a:pt x="2664" y="1871137"/>
                </a:cubicBezTo>
                <a:cubicBezTo>
                  <a:pt x="19673" y="2014780"/>
                  <a:pt x="129291" y="2256705"/>
                  <a:pt x="206778" y="2370107"/>
                </a:cubicBezTo>
                <a:cubicBezTo>
                  <a:pt x="284265" y="2483509"/>
                  <a:pt x="382542" y="2511859"/>
                  <a:pt x="467589" y="2551550"/>
                </a:cubicBezTo>
                <a:cubicBezTo>
                  <a:pt x="552636" y="2591241"/>
                  <a:pt x="641463" y="2589351"/>
                  <a:pt x="717061" y="2608251"/>
                </a:cubicBezTo>
                <a:cubicBezTo>
                  <a:pt x="792659" y="2627152"/>
                  <a:pt x="858807" y="2629042"/>
                  <a:pt x="921175" y="2664953"/>
                </a:cubicBezTo>
                <a:cubicBezTo>
                  <a:pt x="983543" y="2700864"/>
                  <a:pt x="1053470" y="2782135"/>
                  <a:pt x="1091269" y="2823716"/>
                </a:cubicBezTo>
                <a:cubicBezTo>
                  <a:pt x="1129068" y="2865297"/>
                  <a:pt x="1117728" y="2865297"/>
                  <a:pt x="1147967" y="2914438"/>
                </a:cubicBezTo>
                <a:cubicBezTo>
                  <a:pt x="1178206" y="2963579"/>
                  <a:pt x="1216005" y="3027840"/>
                  <a:pt x="1272703" y="3118562"/>
                </a:cubicBezTo>
                <a:cubicBezTo>
                  <a:pt x="1329401" y="3209284"/>
                  <a:pt x="1423899" y="3341586"/>
                  <a:pt x="1488157" y="3458768"/>
                </a:cubicBezTo>
                <a:cubicBezTo>
                  <a:pt x="1552415" y="3575950"/>
                  <a:pt x="1658251" y="3821656"/>
                  <a:pt x="1658251" y="3821656"/>
                </a:cubicBezTo>
              </a:path>
            </a:pathLst>
          </a:cu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4354419" y="1939178"/>
            <a:ext cx="272170" cy="283506"/>
            <a:chOff x="4388439" y="1950518"/>
            <a:chExt cx="272170" cy="283506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4388439" y="1950518"/>
              <a:ext cx="238150" cy="102062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4626589" y="1950518"/>
              <a:ext cx="34020" cy="283506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2896558" y="1757735"/>
            <a:ext cx="594107" cy="3231963"/>
            <a:chOff x="3284049" y="1757735"/>
            <a:chExt cx="594107" cy="3231963"/>
          </a:xfrm>
        </p:grpSpPr>
        <p:grpSp>
          <p:nvGrpSpPr>
            <p:cNvPr id="38" name="Group 37"/>
            <p:cNvGrpSpPr/>
            <p:nvPr/>
          </p:nvGrpSpPr>
          <p:grpSpPr>
            <a:xfrm>
              <a:off x="3284049" y="1757735"/>
              <a:ext cx="594107" cy="3231963"/>
              <a:chOff x="3284049" y="1757735"/>
              <a:chExt cx="594107" cy="3231963"/>
            </a:xfrm>
          </p:grpSpPr>
          <p:sp>
            <p:nvSpPr>
              <p:cNvPr id="56" name="Freeform 55"/>
              <p:cNvSpPr/>
              <p:nvPr/>
            </p:nvSpPr>
            <p:spPr>
              <a:xfrm>
                <a:off x="3284049" y="1757735"/>
                <a:ext cx="582767" cy="3231963"/>
              </a:xfrm>
              <a:custGeom>
                <a:avLst/>
                <a:gdLst>
                  <a:gd name="connsiteX0" fmla="*/ 613663 w 613663"/>
                  <a:gd name="connsiteY0" fmla="*/ 0 h 3231963"/>
                  <a:gd name="connsiteX1" fmla="*/ 534286 w 613663"/>
                  <a:gd name="connsiteY1" fmla="*/ 476289 h 3231963"/>
                  <a:gd name="connsiteX2" fmla="*/ 409550 w 613663"/>
                  <a:gd name="connsiteY2" fmla="*/ 850516 h 3231963"/>
                  <a:gd name="connsiteX3" fmla="*/ 250795 w 613663"/>
                  <a:gd name="connsiteY3" fmla="*/ 1100001 h 3231963"/>
                  <a:gd name="connsiteX4" fmla="*/ 137399 w 613663"/>
                  <a:gd name="connsiteY4" fmla="*/ 1315465 h 3231963"/>
                  <a:gd name="connsiteX5" fmla="*/ 58021 w 613663"/>
                  <a:gd name="connsiteY5" fmla="*/ 1530930 h 3231963"/>
                  <a:gd name="connsiteX6" fmla="*/ 1323 w 613663"/>
                  <a:gd name="connsiteY6" fmla="*/ 1848456 h 3231963"/>
                  <a:gd name="connsiteX7" fmla="*/ 114719 w 613663"/>
                  <a:gd name="connsiteY7" fmla="*/ 2165982 h 3231963"/>
                  <a:gd name="connsiteX8" fmla="*/ 284814 w 613663"/>
                  <a:gd name="connsiteY8" fmla="*/ 2324745 h 3231963"/>
                  <a:gd name="connsiteX9" fmla="*/ 375531 w 613663"/>
                  <a:gd name="connsiteY9" fmla="*/ 2483508 h 3231963"/>
                  <a:gd name="connsiteX10" fmla="*/ 454908 w 613663"/>
                  <a:gd name="connsiteY10" fmla="*/ 2710313 h 3231963"/>
                  <a:gd name="connsiteX11" fmla="*/ 488927 w 613663"/>
                  <a:gd name="connsiteY11" fmla="*/ 2948458 h 3231963"/>
                  <a:gd name="connsiteX12" fmla="*/ 500267 w 613663"/>
                  <a:gd name="connsiteY12" fmla="*/ 3118561 h 3231963"/>
                  <a:gd name="connsiteX13" fmla="*/ 511607 w 613663"/>
                  <a:gd name="connsiteY13" fmla="*/ 3231963 h 3231963"/>
                  <a:gd name="connsiteX0" fmla="*/ 614636 w 614636"/>
                  <a:gd name="connsiteY0" fmla="*/ 0 h 3231963"/>
                  <a:gd name="connsiteX1" fmla="*/ 535259 w 614636"/>
                  <a:gd name="connsiteY1" fmla="*/ 476289 h 3231963"/>
                  <a:gd name="connsiteX2" fmla="*/ 410523 w 614636"/>
                  <a:gd name="connsiteY2" fmla="*/ 850516 h 3231963"/>
                  <a:gd name="connsiteX3" fmla="*/ 251768 w 614636"/>
                  <a:gd name="connsiteY3" fmla="*/ 1100001 h 3231963"/>
                  <a:gd name="connsiteX4" fmla="*/ 138372 w 614636"/>
                  <a:gd name="connsiteY4" fmla="*/ 1315465 h 3231963"/>
                  <a:gd name="connsiteX5" fmla="*/ 58994 w 614636"/>
                  <a:gd name="connsiteY5" fmla="*/ 1530930 h 3231963"/>
                  <a:gd name="connsiteX6" fmla="*/ 2296 w 614636"/>
                  <a:gd name="connsiteY6" fmla="*/ 1848456 h 3231963"/>
                  <a:gd name="connsiteX7" fmla="*/ 138371 w 614636"/>
                  <a:gd name="connsiteY7" fmla="*/ 2165982 h 3231963"/>
                  <a:gd name="connsiteX8" fmla="*/ 285787 w 614636"/>
                  <a:gd name="connsiteY8" fmla="*/ 2324745 h 3231963"/>
                  <a:gd name="connsiteX9" fmla="*/ 376504 w 614636"/>
                  <a:gd name="connsiteY9" fmla="*/ 2483508 h 3231963"/>
                  <a:gd name="connsiteX10" fmla="*/ 455881 w 614636"/>
                  <a:gd name="connsiteY10" fmla="*/ 2710313 h 3231963"/>
                  <a:gd name="connsiteX11" fmla="*/ 489900 w 614636"/>
                  <a:gd name="connsiteY11" fmla="*/ 2948458 h 3231963"/>
                  <a:gd name="connsiteX12" fmla="*/ 501240 w 614636"/>
                  <a:gd name="connsiteY12" fmla="*/ 3118561 h 3231963"/>
                  <a:gd name="connsiteX13" fmla="*/ 512580 w 614636"/>
                  <a:gd name="connsiteY13" fmla="*/ 3231963 h 3231963"/>
                  <a:gd name="connsiteX0" fmla="*/ 582767 w 582767"/>
                  <a:gd name="connsiteY0" fmla="*/ 0 h 3231963"/>
                  <a:gd name="connsiteX1" fmla="*/ 503390 w 582767"/>
                  <a:gd name="connsiteY1" fmla="*/ 476289 h 3231963"/>
                  <a:gd name="connsiteX2" fmla="*/ 378654 w 582767"/>
                  <a:gd name="connsiteY2" fmla="*/ 850516 h 3231963"/>
                  <a:gd name="connsiteX3" fmla="*/ 219899 w 582767"/>
                  <a:gd name="connsiteY3" fmla="*/ 1100001 h 3231963"/>
                  <a:gd name="connsiteX4" fmla="*/ 106503 w 582767"/>
                  <a:gd name="connsiteY4" fmla="*/ 1315465 h 3231963"/>
                  <a:gd name="connsiteX5" fmla="*/ 27125 w 582767"/>
                  <a:gd name="connsiteY5" fmla="*/ 1530930 h 3231963"/>
                  <a:gd name="connsiteX6" fmla="*/ 4446 w 582767"/>
                  <a:gd name="connsiteY6" fmla="*/ 1848456 h 3231963"/>
                  <a:gd name="connsiteX7" fmla="*/ 106502 w 582767"/>
                  <a:gd name="connsiteY7" fmla="*/ 2165982 h 3231963"/>
                  <a:gd name="connsiteX8" fmla="*/ 253918 w 582767"/>
                  <a:gd name="connsiteY8" fmla="*/ 2324745 h 3231963"/>
                  <a:gd name="connsiteX9" fmla="*/ 344635 w 582767"/>
                  <a:gd name="connsiteY9" fmla="*/ 2483508 h 3231963"/>
                  <a:gd name="connsiteX10" fmla="*/ 424012 w 582767"/>
                  <a:gd name="connsiteY10" fmla="*/ 2710313 h 3231963"/>
                  <a:gd name="connsiteX11" fmla="*/ 458031 w 582767"/>
                  <a:gd name="connsiteY11" fmla="*/ 2948458 h 3231963"/>
                  <a:gd name="connsiteX12" fmla="*/ 469371 w 582767"/>
                  <a:gd name="connsiteY12" fmla="*/ 3118561 h 3231963"/>
                  <a:gd name="connsiteX13" fmla="*/ 480711 w 582767"/>
                  <a:gd name="connsiteY13" fmla="*/ 3231963 h 3231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82767" h="3231963">
                    <a:moveTo>
                      <a:pt x="582767" y="0"/>
                    </a:moveTo>
                    <a:cubicBezTo>
                      <a:pt x="560088" y="167268"/>
                      <a:pt x="537409" y="334536"/>
                      <a:pt x="503390" y="476289"/>
                    </a:cubicBezTo>
                    <a:cubicBezTo>
                      <a:pt x="469371" y="618042"/>
                      <a:pt x="425902" y="746564"/>
                      <a:pt x="378654" y="850516"/>
                    </a:cubicBezTo>
                    <a:cubicBezTo>
                      <a:pt x="331405" y="954468"/>
                      <a:pt x="265258" y="1022509"/>
                      <a:pt x="219899" y="1100001"/>
                    </a:cubicBezTo>
                    <a:cubicBezTo>
                      <a:pt x="174540" y="1177493"/>
                      <a:pt x="138632" y="1243644"/>
                      <a:pt x="106503" y="1315465"/>
                    </a:cubicBezTo>
                    <a:cubicBezTo>
                      <a:pt x="74374" y="1387287"/>
                      <a:pt x="44134" y="1442098"/>
                      <a:pt x="27125" y="1530930"/>
                    </a:cubicBezTo>
                    <a:cubicBezTo>
                      <a:pt x="10116" y="1619762"/>
                      <a:pt x="-8783" y="1742614"/>
                      <a:pt x="4446" y="1848456"/>
                    </a:cubicBezTo>
                    <a:cubicBezTo>
                      <a:pt x="17675" y="1954298"/>
                      <a:pt x="64923" y="2086601"/>
                      <a:pt x="106502" y="2165982"/>
                    </a:cubicBezTo>
                    <a:cubicBezTo>
                      <a:pt x="148081" y="2245363"/>
                      <a:pt x="214229" y="2271824"/>
                      <a:pt x="253918" y="2324745"/>
                    </a:cubicBezTo>
                    <a:cubicBezTo>
                      <a:pt x="293607" y="2377666"/>
                      <a:pt x="316286" y="2419247"/>
                      <a:pt x="344635" y="2483508"/>
                    </a:cubicBezTo>
                    <a:cubicBezTo>
                      <a:pt x="372984" y="2547769"/>
                      <a:pt x="405113" y="2632821"/>
                      <a:pt x="424012" y="2710313"/>
                    </a:cubicBezTo>
                    <a:cubicBezTo>
                      <a:pt x="442911" y="2787805"/>
                      <a:pt x="450471" y="2880417"/>
                      <a:pt x="458031" y="2948458"/>
                    </a:cubicBezTo>
                    <a:cubicBezTo>
                      <a:pt x="465591" y="3016499"/>
                      <a:pt x="465591" y="3071310"/>
                      <a:pt x="469371" y="3118561"/>
                    </a:cubicBezTo>
                    <a:cubicBezTo>
                      <a:pt x="473151" y="3165812"/>
                      <a:pt x="480711" y="3231963"/>
                      <a:pt x="480711" y="3231963"/>
                    </a:cubicBezTo>
                  </a:path>
                </a:pathLst>
              </a:cu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/>
              <p:nvPr/>
            </p:nvCxnSpPr>
            <p:spPr>
              <a:xfrm flipH="1">
                <a:off x="3693194" y="1984539"/>
                <a:ext cx="139604" cy="23814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3832798" y="1984539"/>
                <a:ext cx="45358" cy="23814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/>
            <p:cNvGrpSpPr/>
            <p:nvPr/>
          </p:nvGrpSpPr>
          <p:grpSpPr>
            <a:xfrm>
              <a:off x="3591138" y="4343303"/>
              <a:ext cx="241660" cy="215467"/>
              <a:chOff x="3579798" y="4343303"/>
              <a:chExt cx="241660" cy="215467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 flipH="1">
                <a:off x="3579798" y="4343305"/>
                <a:ext cx="79376" cy="21546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3662704" y="4343303"/>
                <a:ext cx="158754" cy="192784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Group 34"/>
          <p:cNvGrpSpPr/>
          <p:nvPr/>
        </p:nvGrpSpPr>
        <p:grpSpPr>
          <a:xfrm>
            <a:off x="4343079" y="4581455"/>
            <a:ext cx="238150" cy="238143"/>
            <a:chOff x="4422459" y="4694855"/>
            <a:chExt cx="238150" cy="238143"/>
          </a:xfrm>
        </p:grpSpPr>
        <p:cxnSp>
          <p:nvCxnSpPr>
            <p:cNvPr id="31" name="Straight Connector 30"/>
            <p:cNvCxnSpPr>
              <a:stCxn id="3" idx="13"/>
            </p:cNvCxnSpPr>
            <p:nvPr/>
          </p:nvCxnSpPr>
          <p:spPr>
            <a:xfrm flipH="1">
              <a:off x="4422459" y="4694855"/>
              <a:ext cx="34018" cy="238143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stCxn id="3" idx="13"/>
            </p:cNvCxnSpPr>
            <p:nvPr/>
          </p:nvCxnSpPr>
          <p:spPr>
            <a:xfrm>
              <a:off x="4456477" y="4694855"/>
              <a:ext cx="204132" cy="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73117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Group 66"/>
          <p:cNvGrpSpPr/>
          <p:nvPr/>
        </p:nvGrpSpPr>
        <p:grpSpPr>
          <a:xfrm>
            <a:off x="4792583" y="4558770"/>
            <a:ext cx="253556" cy="204124"/>
            <a:chOff x="4803923" y="4558770"/>
            <a:chExt cx="253556" cy="204124"/>
          </a:xfrm>
        </p:grpSpPr>
        <p:cxnSp>
          <p:nvCxnSpPr>
            <p:cNvPr id="64" name="Straight Connector 63"/>
            <p:cNvCxnSpPr/>
            <p:nvPr/>
          </p:nvCxnSpPr>
          <p:spPr>
            <a:xfrm flipH="1" flipV="1">
              <a:off x="4803923" y="4740214"/>
              <a:ext cx="242216" cy="2268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 flipV="1">
              <a:off x="4910067" y="4558770"/>
              <a:ext cx="147412" cy="19278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" name="Straight Connector 25"/>
          <p:cNvCxnSpPr/>
          <p:nvPr/>
        </p:nvCxnSpPr>
        <p:spPr>
          <a:xfrm flipV="1">
            <a:off x="4803923" y="1882478"/>
            <a:ext cx="94804" cy="24854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826603" y="2119679"/>
            <a:ext cx="219536" cy="752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Freeform 19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/>
          <p:cNvSpPr/>
          <p:nvPr/>
        </p:nvSpPr>
        <p:spPr>
          <a:xfrm>
            <a:off x="3378574" y="2698029"/>
            <a:ext cx="1043885" cy="1316796"/>
          </a:xfrm>
          <a:custGeom>
            <a:avLst/>
            <a:gdLst>
              <a:gd name="connsiteX0" fmla="*/ 1043885 w 1043885"/>
              <a:gd name="connsiteY0" fmla="*/ 533935 h 1316796"/>
              <a:gd name="connsiteX1" fmla="*/ 1032545 w 1043885"/>
              <a:gd name="connsiteY1" fmla="*/ 386512 h 1316796"/>
              <a:gd name="connsiteX2" fmla="*/ 975847 w 1043885"/>
              <a:gd name="connsiteY2" fmla="*/ 205068 h 1316796"/>
              <a:gd name="connsiteX3" fmla="*/ 828431 w 1043885"/>
              <a:gd name="connsiteY3" fmla="*/ 46305 h 1316796"/>
              <a:gd name="connsiteX4" fmla="*/ 646997 w 1043885"/>
              <a:gd name="connsiteY4" fmla="*/ 944 h 1316796"/>
              <a:gd name="connsiteX5" fmla="*/ 465563 w 1043885"/>
              <a:gd name="connsiteY5" fmla="*/ 23625 h 1316796"/>
              <a:gd name="connsiteX6" fmla="*/ 306808 w 1043885"/>
              <a:gd name="connsiteY6" fmla="*/ 114346 h 1316796"/>
              <a:gd name="connsiteX7" fmla="*/ 159393 w 1043885"/>
              <a:gd name="connsiteY7" fmla="*/ 273109 h 1316796"/>
              <a:gd name="connsiteX8" fmla="*/ 57336 w 1043885"/>
              <a:gd name="connsiteY8" fmla="*/ 477234 h 1316796"/>
              <a:gd name="connsiteX9" fmla="*/ 11978 w 1043885"/>
              <a:gd name="connsiteY9" fmla="*/ 670017 h 1316796"/>
              <a:gd name="connsiteX10" fmla="*/ 11978 w 1043885"/>
              <a:gd name="connsiteY10" fmla="*/ 930842 h 1316796"/>
              <a:gd name="connsiteX11" fmla="*/ 148053 w 1043885"/>
              <a:gd name="connsiteY11" fmla="*/ 1168987 h 1316796"/>
              <a:gd name="connsiteX12" fmla="*/ 318148 w 1043885"/>
              <a:gd name="connsiteY12" fmla="*/ 1271049 h 1316796"/>
              <a:gd name="connsiteX13" fmla="*/ 567620 w 1043885"/>
              <a:gd name="connsiteY13" fmla="*/ 1316410 h 1316796"/>
              <a:gd name="connsiteX14" fmla="*/ 851111 w 1043885"/>
              <a:gd name="connsiteY14" fmla="*/ 1248369 h 1316796"/>
              <a:gd name="connsiteX15" fmla="*/ 964507 w 1043885"/>
              <a:gd name="connsiteY15" fmla="*/ 1055585 h 1316796"/>
              <a:gd name="connsiteX16" fmla="*/ 1009866 w 1043885"/>
              <a:gd name="connsiteY16" fmla="*/ 885482 h 1316796"/>
              <a:gd name="connsiteX17" fmla="*/ 1021205 w 1043885"/>
              <a:gd name="connsiteY17" fmla="*/ 806100 h 1316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3885" h="1316796">
                <a:moveTo>
                  <a:pt x="1043885" y="533935"/>
                </a:moveTo>
                <a:cubicBezTo>
                  <a:pt x="1043885" y="487629"/>
                  <a:pt x="1043885" y="441323"/>
                  <a:pt x="1032545" y="386512"/>
                </a:cubicBezTo>
                <a:cubicBezTo>
                  <a:pt x="1021205" y="331701"/>
                  <a:pt x="1009866" y="261769"/>
                  <a:pt x="975847" y="205068"/>
                </a:cubicBezTo>
                <a:cubicBezTo>
                  <a:pt x="941828" y="148367"/>
                  <a:pt x="883239" y="80326"/>
                  <a:pt x="828431" y="46305"/>
                </a:cubicBezTo>
                <a:cubicBezTo>
                  <a:pt x="773623" y="12284"/>
                  <a:pt x="707475" y="4724"/>
                  <a:pt x="646997" y="944"/>
                </a:cubicBezTo>
                <a:cubicBezTo>
                  <a:pt x="586519" y="-2836"/>
                  <a:pt x="522261" y="4725"/>
                  <a:pt x="465563" y="23625"/>
                </a:cubicBezTo>
                <a:cubicBezTo>
                  <a:pt x="408865" y="42525"/>
                  <a:pt x="357836" y="72765"/>
                  <a:pt x="306808" y="114346"/>
                </a:cubicBezTo>
                <a:cubicBezTo>
                  <a:pt x="255780" y="155927"/>
                  <a:pt x="200972" y="212628"/>
                  <a:pt x="159393" y="273109"/>
                </a:cubicBezTo>
                <a:cubicBezTo>
                  <a:pt x="117814" y="333590"/>
                  <a:pt x="81905" y="411083"/>
                  <a:pt x="57336" y="477234"/>
                </a:cubicBezTo>
                <a:cubicBezTo>
                  <a:pt x="32767" y="543385"/>
                  <a:pt x="19538" y="594416"/>
                  <a:pt x="11978" y="670017"/>
                </a:cubicBezTo>
                <a:cubicBezTo>
                  <a:pt x="4418" y="745618"/>
                  <a:pt x="-10701" y="847680"/>
                  <a:pt x="11978" y="930842"/>
                </a:cubicBezTo>
                <a:cubicBezTo>
                  <a:pt x="34657" y="1014004"/>
                  <a:pt x="97025" y="1112286"/>
                  <a:pt x="148053" y="1168987"/>
                </a:cubicBezTo>
                <a:cubicBezTo>
                  <a:pt x="199081" y="1225688"/>
                  <a:pt x="248220" y="1246479"/>
                  <a:pt x="318148" y="1271049"/>
                </a:cubicBezTo>
                <a:cubicBezTo>
                  <a:pt x="388076" y="1295620"/>
                  <a:pt x="478793" y="1320190"/>
                  <a:pt x="567620" y="1316410"/>
                </a:cubicBezTo>
                <a:cubicBezTo>
                  <a:pt x="656447" y="1312630"/>
                  <a:pt x="784963" y="1291840"/>
                  <a:pt x="851111" y="1248369"/>
                </a:cubicBezTo>
                <a:cubicBezTo>
                  <a:pt x="917259" y="1204898"/>
                  <a:pt x="938048" y="1116066"/>
                  <a:pt x="964507" y="1055585"/>
                </a:cubicBezTo>
                <a:cubicBezTo>
                  <a:pt x="990966" y="995104"/>
                  <a:pt x="1000416" y="927063"/>
                  <a:pt x="1009866" y="885482"/>
                </a:cubicBezTo>
                <a:cubicBezTo>
                  <a:pt x="1019316" y="843901"/>
                  <a:pt x="1021205" y="806100"/>
                  <a:pt x="1021205" y="80610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357979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0453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3267258" y="3339006"/>
            <a:ext cx="241660" cy="198454"/>
            <a:chOff x="3267258" y="3339006"/>
            <a:chExt cx="241660" cy="198454"/>
          </a:xfrm>
        </p:grpSpPr>
        <p:cxnSp>
          <p:nvCxnSpPr>
            <p:cNvPr id="44" name="Straight Connector 43"/>
            <p:cNvCxnSpPr/>
            <p:nvPr/>
          </p:nvCxnSpPr>
          <p:spPr>
            <a:xfrm flipH="1">
              <a:off x="3267258" y="3339006"/>
              <a:ext cx="113396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391996" y="3339006"/>
              <a:ext cx="116922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 rot="10800000">
            <a:off x="2470217" y="1820105"/>
            <a:ext cx="249472" cy="3095881"/>
            <a:chOff x="2846249" y="2404127"/>
            <a:chExt cx="249472" cy="198454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" name="Freeform 2"/>
          <p:cNvSpPr/>
          <p:nvPr/>
        </p:nvSpPr>
        <p:spPr>
          <a:xfrm>
            <a:off x="3183774" y="1576293"/>
            <a:ext cx="1658251" cy="3821656"/>
          </a:xfrm>
          <a:custGeom>
            <a:avLst/>
            <a:gdLst>
              <a:gd name="connsiteX0" fmla="*/ 1590213 w 1590213"/>
              <a:gd name="connsiteY0" fmla="*/ 0 h 3492789"/>
              <a:gd name="connsiteX1" fmla="*/ 1272703 w 1590213"/>
              <a:gd name="connsiteY1" fmla="*/ 601032 h 3492789"/>
              <a:gd name="connsiteX2" fmla="*/ 898495 w 1590213"/>
              <a:gd name="connsiteY2" fmla="*/ 907218 h 3492789"/>
              <a:gd name="connsiteX3" fmla="*/ 524287 w 1590213"/>
              <a:gd name="connsiteY3" fmla="*/ 997940 h 3492789"/>
              <a:gd name="connsiteX4" fmla="*/ 308834 w 1590213"/>
              <a:gd name="connsiteY4" fmla="*/ 1134022 h 3492789"/>
              <a:gd name="connsiteX5" fmla="*/ 104721 w 1590213"/>
              <a:gd name="connsiteY5" fmla="*/ 1508250 h 3492789"/>
              <a:gd name="connsiteX6" fmla="*/ 2664 w 1590213"/>
              <a:gd name="connsiteY6" fmla="*/ 1871137 h 3492789"/>
              <a:gd name="connsiteX7" fmla="*/ 206778 w 1590213"/>
              <a:gd name="connsiteY7" fmla="*/ 2370107 h 3492789"/>
              <a:gd name="connsiteX8" fmla="*/ 467589 w 1590213"/>
              <a:gd name="connsiteY8" fmla="*/ 2551550 h 3492789"/>
              <a:gd name="connsiteX9" fmla="*/ 717061 w 1590213"/>
              <a:gd name="connsiteY9" fmla="*/ 2608251 h 3492789"/>
              <a:gd name="connsiteX10" fmla="*/ 921175 w 1590213"/>
              <a:gd name="connsiteY10" fmla="*/ 2664953 h 3492789"/>
              <a:gd name="connsiteX11" fmla="*/ 1091269 w 1590213"/>
              <a:gd name="connsiteY11" fmla="*/ 2823716 h 3492789"/>
              <a:gd name="connsiteX12" fmla="*/ 1147967 w 1590213"/>
              <a:gd name="connsiteY12" fmla="*/ 2914438 h 3492789"/>
              <a:gd name="connsiteX13" fmla="*/ 1272703 w 1590213"/>
              <a:gd name="connsiteY13" fmla="*/ 3118562 h 3492789"/>
              <a:gd name="connsiteX14" fmla="*/ 1454138 w 1590213"/>
              <a:gd name="connsiteY14" fmla="*/ 3424748 h 3492789"/>
              <a:gd name="connsiteX15" fmla="*/ 1476817 w 1590213"/>
              <a:gd name="connsiteY15" fmla="*/ 3492789 h 3492789"/>
              <a:gd name="connsiteX0" fmla="*/ 1590213 w 1658251"/>
              <a:gd name="connsiteY0" fmla="*/ 0 h 3821656"/>
              <a:gd name="connsiteX1" fmla="*/ 1272703 w 1658251"/>
              <a:gd name="connsiteY1" fmla="*/ 601032 h 3821656"/>
              <a:gd name="connsiteX2" fmla="*/ 898495 w 1658251"/>
              <a:gd name="connsiteY2" fmla="*/ 907218 h 3821656"/>
              <a:gd name="connsiteX3" fmla="*/ 524287 w 1658251"/>
              <a:gd name="connsiteY3" fmla="*/ 997940 h 3821656"/>
              <a:gd name="connsiteX4" fmla="*/ 308834 w 1658251"/>
              <a:gd name="connsiteY4" fmla="*/ 1134022 h 3821656"/>
              <a:gd name="connsiteX5" fmla="*/ 104721 w 1658251"/>
              <a:gd name="connsiteY5" fmla="*/ 1508250 h 3821656"/>
              <a:gd name="connsiteX6" fmla="*/ 2664 w 1658251"/>
              <a:gd name="connsiteY6" fmla="*/ 1871137 h 3821656"/>
              <a:gd name="connsiteX7" fmla="*/ 206778 w 1658251"/>
              <a:gd name="connsiteY7" fmla="*/ 2370107 h 3821656"/>
              <a:gd name="connsiteX8" fmla="*/ 467589 w 1658251"/>
              <a:gd name="connsiteY8" fmla="*/ 2551550 h 3821656"/>
              <a:gd name="connsiteX9" fmla="*/ 717061 w 1658251"/>
              <a:gd name="connsiteY9" fmla="*/ 2608251 h 3821656"/>
              <a:gd name="connsiteX10" fmla="*/ 921175 w 1658251"/>
              <a:gd name="connsiteY10" fmla="*/ 2664953 h 3821656"/>
              <a:gd name="connsiteX11" fmla="*/ 1091269 w 1658251"/>
              <a:gd name="connsiteY11" fmla="*/ 2823716 h 3821656"/>
              <a:gd name="connsiteX12" fmla="*/ 1147967 w 1658251"/>
              <a:gd name="connsiteY12" fmla="*/ 2914438 h 3821656"/>
              <a:gd name="connsiteX13" fmla="*/ 1272703 w 1658251"/>
              <a:gd name="connsiteY13" fmla="*/ 3118562 h 3821656"/>
              <a:gd name="connsiteX14" fmla="*/ 1454138 w 1658251"/>
              <a:gd name="connsiteY14" fmla="*/ 3424748 h 3821656"/>
              <a:gd name="connsiteX15" fmla="*/ 1658251 w 1658251"/>
              <a:gd name="connsiteY15" fmla="*/ 3821656 h 3821656"/>
              <a:gd name="connsiteX0" fmla="*/ 1590213 w 1658251"/>
              <a:gd name="connsiteY0" fmla="*/ 0 h 3821656"/>
              <a:gd name="connsiteX1" fmla="*/ 1272703 w 1658251"/>
              <a:gd name="connsiteY1" fmla="*/ 601032 h 3821656"/>
              <a:gd name="connsiteX2" fmla="*/ 898495 w 1658251"/>
              <a:gd name="connsiteY2" fmla="*/ 907218 h 3821656"/>
              <a:gd name="connsiteX3" fmla="*/ 524287 w 1658251"/>
              <a:gd name="connsiteY3" fmla="*/ 997940 h 3821656"/>
              <a:gd name="connsiteX4" fmla="*/ 308834 w 1658251"/>
              <a:gd name="connsiteY4" fmla="*/ 1134022 h 3821656"/>
              <a:gd name="connsiteX5" fmla="*/ 104721 w 1658251"/>
              <a:gd name="connsiteY5" fmla="*/ 1508250 h 3821656"/>
              <a:gd name="connsiteX6" fmla="*/ 2664 w 1658251"/>
              <a:gd name="connsiteY6" fmla="*/ 1871137 h 3821656"/>
              <a:gd name="connsiteX7" fmla="*/ 206778 w 1658251"/>
              <a:gd name="connsiteY7" fmla="*/ 2370107 h 3821656"/>
              <a:gd name="connsiteX8" fmla="*/ 467589 w 1658251"/>
              <a:gd name="connsiteY8" fmla="*/ 2551550 h 3821656"/>
              <a:gd name="connsiteX9" fmla="*/ 717061 w 1658251"/>
              <a:gd name="connsiteY9" fmla="*/ 2608251 h 3821656"/>
              <a:gd name="connsiteX10" fmla="*/ 921175 w 1658251"/>
              <a:gd name="connsiteY10" fmla="*/ 2664953 h 3821656"/>
              <a:gd name="connsiteX11" fmla="*/ 1091269 w 1658251"/>
              <a:gd name="connsiteY11" fmla="*/ 2823716 h 3821656"/>
              <a:gd name="connsiteX12" fmla="*/ 1147967 w 1658251"/>
              <a:gd name="connsiteY12" fmla="*/ 2914438 h 3821656"/>
              <a:gd name="connsiteX13" fmla="*/ 1272703 w 1658251"/>
              <a:gd name="connsiteY13" fmla="*/ 3118562 h 3821656"/>
              <a:gd name="connsiteX14" fmla="*/ 1488157 w 1658251"/>
              <a:gd name="connsiteY14" fmla="*/ 3458768 h 3821656"/>
              <a:gd name="connsiteX15" fmla="*/ 1658251 w 1658251"/>
              <a:gd name="connsiteY15" fmla="*/ 3821656 h 3821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58251" h="3821656">
                <a:moveTo>
                  <a:pt x="1590213" y="0"/>
                </a:moveTo>
                <a:cubicBezTo>
                  <a:pt x="1489101" y="224914"/>
                  <a:pt x="1387989" y="449829"/>
                  <a:pt x="1272703" y="601032"/>
                </a:cubicBezTo>
                <a:cubicBezTo>
                  <a:pt x="1157417" y="752235"/>
                  <a:pt x="1023231" y="841067"/>
                  <a:pt x="898495" y="907218"/>
                </a:cubicBezTo>
                <a:cubicBezTo>
                  <a:pt x="773759" y="973369"/>
                  <a:pt x="622564" y="960139"/>
                  <a:pt x="524287" y="997940"/>
                </a:cubicBezTo>
                <a:cubicBezTo>
                  <a:pt x="426010" y="1035741"/>
                  <a:pt x="378762" y="1048970"/>
                  <a:pt x="308834" y="1134022"/>
                </a:cubicBezTo>
                <a:cubicBezTo>
                  <a:pt x="238906" y="1219074"/>
                  <a:pt x="155749" y="1385398"/>
                  <a:pt x="104721" y="1508250"/>
                </a:cubicBezTo>
                <a:cubicBezTo>
                  <a:pt x="53693" y="1631102"/>
                  <a:pt x="-14346" y="1727494"/>
                  <a:pt x="2664" y="1871137"/>
                </a:cubicBezTo>
                <a:cubicBezTo>
                  <a:pt x="19673" y="2014780"/>
                  <a:pt x="129291" y="2256705"/>
                  <a:pt x="206778" y="2370107"/>
                </a:cubicBezTo>
                <a:cubicBezTo>
                  <a:pt x="284265" y="2483509"/>
                  <a:pt x="382542" y="2511859"/>
                  <a:pt x="467589" y="2551550"/>
                </a:cubicBezTo>
                <a:cubicBezTo>
                  <a:pt x="552636" y="2591241"/>
                  <a:pt x="641463" y="2589351"/>
                  <a:pt x="717061" y="2608251"/>
                </a:cubicBezTo>
                <a:cubicBezTo>
                  <a:pt x="792659" y="2627152"/>
                  <a:pt x="858807" y="2629042"/>
                  <a:pt x="921175" y="2664953"/>
                </a:cubicBezTo>
                <a:cubicBezTo>
                  <a:pt x="983543" y="2700864"/>
                  <a:pt x="1053470" y="2782135"/>
                  <a:pt x="1091269" y="2823716"/>
                </a:cubicBezTo>
                <a:cubicBezTo>
                  <a:pt x="1129068" y="2865297"/>
                  <a:pt x="1117728" y="2865297"/>
                  <a:pt x="1147967" y="2914438"/>
                </a:cubicBezTo>
                <a:cubicBezTo>
                  <a:pt x="1178206" y="2963579"/>
                  <a:pt x="1216005" y="3027840"/>
                  <a:pt x="1272703" y="3118562"/>
                </a:cubicBezTo>
                <a:cubicBezTo>
                  <a:pt x="1329401" y="3209284"/>
                  <a:pt x="1423899" y="3341586"/>
                  <a:pt x="1488157" y="3458768"/>
                </a:cubicBezTo>
                <a:cubicBezTo>
                  <a:pt x="1552415" y="3575950"/>
                  <a:pt x="1658251" y="3821656"/>
                  <a:pt x="1658251" y="3821656"/>
                </a:cubicBezTo>
              </a:path>
            </a:pathLst>
          </a:cu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4354419" y="1939178"/>
            <a:ext cx="272170" cy="283506"/>
            <a:chOff x="4388439" y="1950518"/>
            <a:chExt cx="272170" cy="283506"/>
          </a:xfrm>
        </p:grpSpPr>
        <p:cxnSp>
          <p:nvCxnSpPr>
            <p:cNvPr id="7" name="Straight Connector 6"/>
            <p:cNvCxnSpPr/>
            <p:nvPr/>
          </p:nvCxnSpPr>
          <p:spPr>
            <a:xfrm flipH="1">
              <a:off x="4388439" y="1950518"/>
              <a:ext cx="238150" cy="102062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4626589" y="1950518"/>
              <a:ext cx="34020" cy="283506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2896558" y="1757735"/>
            <a:ext cx="594107" cy="3231963"/>
            <a:chOff x="3284049" y="1757735"/>
            <a:chExt cx="594107" cy="3231963"/>
          </a:xfrm>
        </p:grpSpPr>
        <p:grpSp>
          <p:nvGrpSpPr>
            <p:cNvPr id="38" name="Group 37"/>
            <p:cNvGrpSpPr/>
            <p:nvPr/>
          </p:nvGrpSpPr>
          <p:grpSpPr>
            <a:xfrm>
              <a:off x="3284049" y="1757735"/>
              <a:ext cx="594107" cy="3231963"/>
              <a:chOff x="3284049" y="1757735"/>
              <a:chExt cx="594107" cy="3231963"/>
            </a:xfrm>
          </p:grpSpPr>
          <p:sp>
            <p:nvSpPr>
              <p:cNvPr id="56" name="Freeform 55"/>
              <p:cNvSpPr/>
              <p:nvPr/>
            </p:nvSpPr>
            <p:spPr>
              <a:xfrm>
                <a:off x="3284049" y="1757735"/>
                <a:ext cx="582767" cy="3231963"/>
              </a:xfrm>
              <a:custGeom>
                <a:avLst/>
                <a:gdLst>
                  <a:gd name="connsiteX0" fmla="*/ 613663 w 613663"/>
                  <a:gd name="connsiteY0" fmla="*/ 0 h 3231963"/>
                  <a:gd name="connsiteX1" fmla="*/ 534286 w 613663"/>
                  <a:gd name="connsiteY1" fmla="*/ 476289 h 3231963"/>
                  <a:gd name="connsiteX2" fmla="*/ 409550 w 613663"/>
                  <a:gd name="connsiteY2" fmla="*/ 850516 h 3231963"/>
                  <a:gd name="connsiteX3" fmla="*/ 250795 w 613663"/>
                  <a:gd name="connsiteY3" fmla="*/ 1100001 h 3231963"/>
                  <a:gd name="connsiteX4" fmla="*/ 137399 w 613663"/>
                  <a:gd name="connsiteY4" fmla="*/ 1315465 h 3231963"/>
                  <a:gd name="connsiteX5" fmla="*/ 58021 w 613663"/>
                  <a:gd name="connsiteY5" fmla="*/ 1530930 h 3231963"/>
                  <a:gd name="connsiteX6" fmla="*/ 1323 w 613663"/>
                  <a:gd name="connsiteY6" fmla="*/ 1848456 h 3231963"/>
                  <a:gd name="connsiteX7" fmla="*/ 114719 w 613663"/>
                  <a:gd name="connsiteY7" fmla="*/ 2165982 h 3231963"/>
                  <a:gd name="connsiteX8" fmla="*/ 284814 w 613663"/>
                  <a:gd name="connsiteY8" fmla="*/ 2324745 h 3231963"/>
                  <a:gd name="connsiteX9" fmla="*/ 375531 w 613663"/>
                  <a:gd name="connsiteY9" fmla="*/ 2483508 h 3231963"/>
                  <a:gd name="connsiteX10" fmla="*/ 454908 w 613663"/>
                  <a:gd name="connsiteY10" fmla="*/ 2710313 h 3231963"/>
                  <a:gd name="connsiteX11" fmla="*/ 488927 w 613663"/>
                  <a:gd name="connsiteY11" fmla="*/ 2948458 h 3231963"/>
                  <a:gd name="connsiteX12" fmla="*/ 500267 w 613663"/>
                  <a:gd name="connsiteY12" fmla="*/ 3118561 h 3231963"/>
                  <a:gd name="connsiteX13" fmla="*/ 511607 w 613663"/>
                  <a:gd name="connsiteY13" fmla="*/ 3231963 h 3231963"/>
                  <a:gd name="connsiteX0" fmla="*/ 614636 w 614636"/>
                  <a:gd name="connsiteY0" fmla="*/ 0 h 3231963"/>
                  <a:gd name="connsiteX1" fmla="*/ 535259 w 614636"/>
                  <a:gd name="connsiteY1" fmla="*/ 476289 h 3231963"/>
                  <a:gd name="connsiteX2" fmla="*/ 410523 w 614636"/>
                  <a:gd name="connsiteY2" fmla="*/ 850516 h 3231963"/>
                  <a:gd name="connsiteX3" fmla="*/ 251768 w 614636"/>
                  <a:gd name="connsiteY3" fmla="*/ 1100001 h 3231963"/>
                  <a:gd name="connsiteX4" fmla="*/ 138372 w 614636"/>
                  <a:gd name="connsiteY4" fmla="*/ 1315465 h 3231963"/>
                  <a:gd name="connsiteX5" fmla="*/ 58994 w 614636"/>
                  <a:gd name="connsiteY5" fmla="*/ 1530930 h 3231963"/>
                  <a:gd name="connsiteX6" fmla="*/ 2296 w 614636"/>
                  <a:gd name="connsiteY6" fmla="*/ 1848456 h 3231963"/>
                  <a:gd name="connsiteX7" fmla="*/ 138371 w 614636"/>
                  <a:gd name="connsiteY7" fmla="*/ 2165982 h 3231963"/>
                  <a:gd name="connsiteX8" fmla="*/ 285787 w 614636"/>
                  <a:gd name="connsiteY8" fmla="*/ 2324745 h 3231963"/>
                  <a:gd name="connsiteX9" fmla="*/ 376504 w 614636"/>
                  <a:gd name="connsiteY9" fmla="*/ 2483508 h 3231963"/>
                  <a:gd name="connsiteX10" fmla="*/ 455881 w 614636"/>
                  <a:gd name="connsiteY10" fmla="*/ 2710313 h 3231963"/>
                  <a:gd name="connsiteX11" fmla="*/ 489900 w 614636"/>
                  <a:gd name="connsiteY11" fmla="*/ 2948458 h 3231963"/>
                  <a:gd name="connsiteX12" fmla="*/ 501240 w 614636"/>
                  <a:gd name="connsiteY12" fmla="*/ 3118561 h 3231963"/>
                  <a:gd name="connsiteX13" fmla="*/ 512580 w 614636"/>
                  <a:gd name="connsiteY13" fmla="*/ 3231963 h 3231963"/>
                  <a:gd name="connsiteX0" fmla="*/ 582767 w 582767"/>
                  <a:gd name="connsiteY0" fmla="*/ 0 h 3231963"/>
                  <a:gd name="connsiteX1" fmla="*/ 503390 w 582767"/>
                  <a:gd name="connsiteY1" fmla="*/ 476289 h 3231963"/>
                  <a:gd name="connsiteX2" fmla="*/ 378654 w 582767"/>
                  <a:gd name="connsiteY2" fmla="*/ 850516 h 3231963"/>
                  <a:gd name="connsiteX3" fmla="*/ 219899 w 582767"/>
                  <a:gd name="connsiteY3" fmla="*/ 1100001 h 3231963"/>
                  <a:gd name="connsiteX4" fmla="*/ 106503 w 582767"/>
                  <a:gd name="connsiteY4" fmla="*/ 1315465 h 3231963"/>
                  <a:gd name="connsiteX5" fmla="*/ 27125 w 582767"/>
                  <a:gd name="connsiteY5" fmla="*/ 1530930 h 3231963"/>
                  <a:gd name="connsiteX6" fmla="*/ 4446 w 582767"/>
                  <a:gd name="connsiteY6" fmla="*/ 1848456 h 3231963"/>
                  <a:gd name="connsiteX7" fmla="*/ 106502 w 582767"/>
                  <a:gd name="connsiteY7" fmla="*/ 2165982 h 3231963"/>
                  <a:gd name="connsiteX8" fmla="*/ 253918 w 582767"/>
                  <a:gd name="connsiteY8" fmla="*/ 2324745 h 3231963"/>
                  <a:gd name="connsiteX9" fmla="*/ 344635 w 582767"/>
                  <a:gd name="connsiteY9" fmla="*/ 2483508 h 3231963"/>
                  <a:gd name="connsiteX10" fmla="*/ 424012 w 582767"/>
                  <a:gd name="connsiteY10" fmla="*/ 2710313 h 3231963"/>
                  <a:gd name="connsiteX11" fmla="*/ 458031 w 582767"/>
                  <a:gd name="connsiteY11" fmla="*/ 2948458 h 3231963"/>
                  <a:gd name="connsiteX12" fmla="*/ 469371 w 582767"/>
                  <a:gd name="connsiteY12" fmla="*/ 3118561 h 3231963"/>
                  <a:gd name="connsiteX13" fmla="*/ 480711 w 582767"/>
                  <a:gd name="connsiteY13" fmla="*/ 3231963 h 3231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82767" h="3231963">
                    <a:moveTo>
                      <a:pt x="582767" y="0"/>
                    </a:moveTo>
                    <a:cubicBezTo>
                      <a:pt x="560088" y="167268"/>
                      <a:pt x="537409" y="334536"/>
                      <a:pt x="503390" y="476289"/>
                    </a:cubicBezTo>
                    <a:cubicBezTo>
                      <a:pt x="469371" y="618042"/>
                      <a:pt x="425902" y="746564"/>
                      <a:pt x="378654" y="850516"/>
                    </a:cubicBezTo>
                    <a:cubicBezTo>
                      <a:pt x="331405" y="954468"/>
                      <a:pt x="265258" y="1022509"/>
                      <a:pt x="219899" y="1100001"/>
                    </a:cubicBezTo>
                    <a:cubicBezTo>
                      <a:pt x="174540" y="1177493"/>
                      <a:pt x="138632" y="1243644"/>
                      <a:pt x="106503" y="1315465"/>
                    </a:cubicBezTo>
                    <a:cubicBezTo>
                      <a:pt x="74374" y="1387287"/>
                      <a:pt x="44134" y="1442098"/>
                      <a:pt x="27125" y="1530930"/>
                    </a:cubicBezTo>
                    <a:cubicBezTo>
                      <a:pt x="10116" y="1619762"/>
                      <a:pt x="-8783" y="1742614"/>
                      <a:pt x="4446" y="1848456"/>
                    </a:cubicBezTo>
                    <a:cubicBezTo>
                      <a:pt x="17675" y="1954298"/>
                      <a:pt x="64923" y="2086601"/>
                      <a:pt x="106502" y="2165982"/>
                    </a:cubicBezTo>
                    <a:cubicBezTo>
                      <a:pt x="148081" y="2245363"/>
                      <a:pt x="214229" y="2271824"/>
                      <a:pt x="253918" y="2324745"/>
                    </a:cubicBezTo>
                    <a:cubicBezTo>
                      <a:pt x="293607" y="2377666"/>
                      <a:pt x="316286" y="2419247"/>
                      <a:pt x="344635" y="2483508"/>
                    </a:cubicBezTo>
                    <a:cubicBezTo>
                      <a:pt x="372984" y="2547769"/>
                      <a:pt x="405113" y="2632821"/>
                      <a:pt x="424012" y="2710313"/>
                    </a:cubicBezTo>
                    <a:cubicBezTo>
                      <a:pt x="442911" y="2787805"/>
                      <a:pt x="450471" y="2880417"/>
                      <a:pt x="458031" y="2948458"/>
                    </a:cubicBezTo>
                    <a:cubicBezTo>
                      <a:pt x="465591" y="3016499"/>
                      <a:pt x="465591" y="3071310"/>
                      <a:pt x="469371" y="3118561"/>
                    </a:cubicBezTo>
                    <a:cubicBezTo>
                      <a:pt x="473151" y="3165812"/>
                      <a:pt x="480711" y="3231963"/>
                      <a:pt x="480711" y="3231963"/>
                    </a:cubicBezTo>
                  </a:path>
                </a:pathLst>
              </a:cu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/>
              <p:nvPr/>
            </p:nvCxnSpPr>
            <p:spPr>
              <a:xfrm flipH="1">
                <a:off x="3693194" y="1984539"/>
                <a:ext cx="139604" cy="23814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3832798" y="1984539"/>
                <a:ext cx="45358" cy="23814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/>
            <p:cNvGrpSpPr/>
            <p:nvPr/>
          </p:nvGrpSpPr>
          <p:grpSpPr>
            <a:xfrm>
              <a:off x="3591138" y="4343303"/>
              <a:ext cx="241660" cy="215467"/>
              <a:chOff x="3579798" y="4343303"/>
              <a:chExt cx="241660" cy="215467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 flipH="1">
                <a:off x="3579798" y="4343305"/>
                <a:ext cx="79376" cy="21546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3662704" y="4343303"/>
                <a:ext cx="158754" cy="192784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Group 34"/>
          <p:cNvGrpSpPr/>
          <p:nvPr/>
        </p:nvGrpSpPr>
        <p:grpSpPr>
          <a:xfrm>
            <a:off x="4343079" y="4581455"/>
            <a:ext cx="238150" cy="238143"/>
            <a:chOff x="4422459" y="4694855"/>
            <a:chExt cx="238150" cy="238143"/>
          </a:xfrm>
        </p:grpSpPr>
        <p:cxnSp>
          <p:nvCxnSpPr>
            <p:cNvPr id="31" name="Straight Connector 30"/>
            <p:cNvCxnSpPr>
              <a:stCxn id="3" idx="13"/>
            </p:cNvCxnSpPr>
            <p:nvPr/>
          </p:nvCxnSpPr>
          <p:spPr>
            <a:xfrm flipH="1">
              <a:off x="4422459" y="4694855"/>
              <a:ext cx="34018" cy="238143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>
              <a:stCxn id="3" idx="13"/>
            </p:cNvCxnSpPr>
            <p:nvPr/>
          </p:nvCxnSpPr>
          <p:spPr>
            <a:xfrm>
              <a:off x="4456477" y="4694855"/>
              <a:ext cx="204132" cy="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Oval 1"/>
          <p:cNvSpPr/>
          <p:nvPr/>
        </p:nvSpPr>
        <p:spPr>
          <a:xfrm>
            <a:off x="4059608" y="1695835"/>
            <a:ext cx="1202001" cy="1053697"/>
          </a:xfrm>
          <a:prstGeom prst="ellipse">
            <a:avLst/>
          </a:prstGeom>
          <a:solidFill>
            <a:schemeClr val="lt1">
              <a:alpha val="0"/>
            </a:schemeClr>
          </a:solidFill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6" name="Oval 35"/>
          <p:cNvSpPr/>
          <p:nvPr/>
        </p:nvSpPr>
        <p:spPr>
          <a:xfrm>
            <a:off x="4059608" y="4213365"/>
            <a:ext cx="1202001" cy="1053697"/>
          </a:xfrm>
          <a:prstGeom prst="ellipse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51679" y="641949"/>
            <a:ext cx="54817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Reconnection occurs in the lobe region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956696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Freeform 60"/>
          <p:cNvSpPr/>
          <p:nvPr/>
        </p:nvSpPr>
        <p:spPr>
          <a:xfrm>
            <a:off x="3378574" y="2698029"/>
            <a:ext cx="1043885" cy="1316796"/>
          </a:xfrm>
          <a:custGeom>
            <a:avLst/>
            <a:gdLst>
              <a:gd name="connsiteX0" fmla="*/ 1043885 w 1043885"/>
              <a:gd name="connsiteY0" fmla="*/ 533935 h 1316796"/>
              <a:gd name="connsiteX1" fmla="*/ 1032545 w 1043885"/>
              <a:gd name="connsiteY1" fmla="*/ 386512 h 1316796"/>
              <a:gd name="connsiteX2" fmla="*/ 975847 w 1043885"/>
              <a:gd name="connsiteY2" fmla="*/ 205068 h 1316796"/>
              <a:gd name="connsiteX3" fmla="*/ 828431 w 1043885"/>
              <a:gd name="connsiteY3" fmla="*/ 46305 h 1316796"/>
              <a:gd name="connsiteX4" fmla="*/ 646997 w 1043885"/>
              <a:gd name="connsiteY4" fmla="*/ 944 h 1316796"/>
              <a:gd name="connsiteX5" fmla="*/ 465563 w 1043885"/>
              <a:gd name="connsiteY5" fmla="*/ 23625 h 1316796"/>
              <a:gd name="connsiteX6" fmla="*/ 306808 w 1043885"/>
              <a:gd name="connsiteY6" fmla="*/ 114346 h 1316796"/>
              <a:gd name="connsiteX7" fmla="*/ 159393 w 1043885"/>
              <a:gd name="connsiteY7" fmla="*/ 273109 h 1316796"/>
              <a:gd name="connsiteX8" fmla="*/ 57336 w 1043885"/>
              <a:gd name="connsiteY8" fmla="*/ 477234 h 1316796"/>
              <a:gd name="connsiteX9" fmla="*/ 11978 w 1043885"/>
              <a:gd name="connsiteY9" fmla="*/ 670017 h 1316796"/>
              <a:gd name="connsiteX10" fmla="*/ 11978 w 1043885"/>
              <a:gd name="connsiteY10" fmla="*/ 930842 h 1316796"/>
              <a:gd name="connsiteX11" fmla="*/ 148053 w 1043885"/>
              <a:gd name="connsiteY11" fmla="*/ 1168987 h 1316796"/>
              <a:gd name="connsiteX12" fmla="*/ 318148 w 1043885"/>
              <a:gd name="connsiteY12" fmla="*/ 1271049 h 1316796"/>
              <a:gd name="connsiteX13" fmla="*/ 567620 w 1043885"/>
              <a:gd name="connsiteY13" fmla="*/ 1316410 h 1316796"/>
              <a:gd name="connsiteX14" fmla="*/ 851111 w 1043885"/>
              <a:gd name="connsiteY14" fmla="*/ 1248369 h 1316796"/>
              <a:gd name="connsiteX15" fmla="*/ 964507 w 1043885"/>
              <a:gd name="connsiteY15" fmla="*/ 1055585 h 1316796"/>
              <a:gd name="connsiteX16" fmla="*/ 1009866 w 1043885"/>
              <a:gd name="connsiteY16" fmla="*/ 885482 h 1316796"/>
              <a:gd name="connsiteX17" fmla="*/ 1021205 w 1043885"/>
              <a:gd name="connsiteY17" fmla="*/ 806100 h 1316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3885" h="1316796">
                <a:moveTo>
                  <a:pt x="1043885" y="533935"/>
                </a:moveTo>
                <a:cubicBezTo>
                  <a:pt x="1043885" y="487629"/>
                  <a:pt x="1043885" y="441323"/>
                  <a:pt x="1032545" y="386512"/>
                </a:cubicBezTo>
                <a:cubicBezTo>
                  <a:pt x="1021205" y="331701"/>
                  <a:pt x="1009866" y="261769"/>
                  <a:pt x="975847" y="205068"/>
                </a:cubicBezTo>
                <a:cubicBezTo>
                  <a:pt x="941828" y="148367"/>
                  <a:pt x="883239" y="80326"/>
                  <a:pt x="828431" y="46305"/>
                </a:cubicBezTo>
                <a:cubicBezTo>
                  <a:pt x="773623" y="12284"/>
                  <a:pt x="707475" y="4724"/>
                  <a:pt x="646997" y="944"/>
                </a:cubicBezTo>
                <a:cubicBezTo>
                  <a:pt x="586519" y="-2836"/>
                  <a:pt x="522261" y="4725"/>
                  <a:pt x="465563" y="23625"/>
                </a:cubicBezTo>
                <a:cubicBezTo>
                  <a:pt x="408865" y="42525"/>
                  <a:pt x="357836" y="72765"/>
                  <a:pt x="306808" y="114346"/>
                </a:cubicBezTo>
                <a:cubicBezTo>
                  <a:pt x="255780" y="155927"/>
                  <a:pt x="200972" y="212628"/>
                  <a:pt x="159393" y="273109"/>
                </a:cubicBezTo>
                <a:cubicBezTo>
                  <a:pt x="117814" y="333590"/>
                  <a:pt x="81905" y="411083"/>
                  <a:pt x="57336" y="477234"/>
                </a:cubicBezTo>
                <a:cubicBezTo>
                  <a:pt x="32767" y="543385"/>
                  <a:pt x="19538" y="594416"/>
                  <a:pt x="11978" y="670017"/>
                </a:cubicBezTo>
                <a:cubicBezTo>
                  <a:pt x="4418" y="745618"/>
                  <a:pt x="-10701" y="847680"/>
                  <a:pt x="11978" y="930842"/>
                </a:cubicBezTo>
                <a:cubicBezTo>
                  <a:pt x="34657" y="1014004"/>
                  <a:pt x="97025" y="1112286"/>
                  <a:pt x="148053" y="1168987"/>
                </a:cubicBezTo>
                <a:cubicBezTo>
                  <a:pt x="199081" y="1225688"/>
                  <a:pt x="248220" y="1246479"/>
                  <a:pt x="318148" y="1271049"/>
                </a:cubicBezTo>
                <a:cubicBezTo>
                  <a:pt x="388076" y="1295620"/>
                  <a:pt x="478793" y="1320190"/>
                  <a:pt x="567620" y="1316410"/>
                </a:cubicBezTo>
                <a:cubicBezTo>
                  <a:pt x="656447" y="1312630"/>
                  <a:pt x="784963" y="1291840"/>
                  <a:pt x="851111" y="1248369"/>
                </a:cubicBezTo>
                <a:cubicBezTo>
                  <a:pt x="917259" y="1204898"/>
                  <a:pt x="938048" y="1116066"/>
                  <a:pt x="964507" y="1055585"/>
                </a:cubicBezTo>
                <a:cubicBezTo>
                  <a:pt x="990966" y="995104"/>
                  <a:pt x="1000416" y="927063"/>
                  <a:pt x="1009866" y="885482"/>
                </a:cubicBezTo>
                <a:cubicBezTo>
                  <a:pt x="1019316" y="843901"/>
                  <a:pt x="1021205" y="806100"/>
                  <a:pt x="1021205" y="80610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360445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2919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 rot="10800000">
            <a:off x="2642837" y="1820105"/>
            <a:ext cx="249472" cy="3095881"/>
            <a:chOff x="2846249" y="2404127"/>
            <a:chExt cx="249472" cy="198454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3007528" y="1757735"/>
            <a:ext cx="594107" cy="3231963"/>
            <a:chOff x="3284049" y="1757735"/>
            <a:chExt cx="594107" cy="3231963"/>
          </a:xfrm>
        </p:grpSpPr>
        <p:grpSp>
          <p:nvGrpSpPr>
            <p:cNvPr id="38" name="Group 37"/>
            <p:cNvGrpSpPr/>
            <p:nvPr/>
          </p:nvGrpSpPr>
          <p:grpSpPr>
            <a:xfrm>
              <a:off x="3284049" y="1757735"/>
              <a:ext cx="594107" cy="3231963"/>
              <a:chOff x="3284049" y="1757735"/>
              <a:chExt cx="594107" cy="3231963"/>
            </a:xfrm>
          </p:grpSpPr>
          <p:sp>
            <p:nvSpPr>
              <p:cNvPr id="56" name="Freeform 55"/>
              <p:cNvSpPr/>
              <p:nvPr/>
            </p:nvSpPr>
            <p:spPr>
              <a:xfrm>
                <a:off x="3284049" y="1757735"/>
                <a:ext cx="582767" cy="3231963"/>
              </a:xfrm>
              <a:custGeom>
                <a:avLst/>
                <a:gdLst>
                  <a:gd name="connsiteX0" fmla="*/ 613663 w 613663"/>
                  <a:gd name="connsiteY0" fmla="*/ 0 h 3231963"/>
                  <a:gd name="connsiteX1" fmla="*/ 534286 w 613663"/>
                  <a:gd name="connsiteY1" fmla="*/ 476289 h 3231963"/>
                  <a:gd name="connsiteX2" fmla="*/ 409550 w 613663"/>
                  <a:gd name="connsiteY2" fmla="*/ 850516 h 3231963"/>
                  <a:gd name="connsiteX3" fmla="*/ 250795 w 613663"/>
                  <a:gd name="connsiteY3" fmla="*/ 1100001 h 3231963"/>
                  <a:gd name="connsiteX4" fmla="*/ 137399 w 613663"/>
                  <a:gd name="connsiteY4" fmla="*/ 1315465 h 3231963"/>
                  <a:gd name="connsiteX5" fmla="*/ 58021 w 613663"/>
                  <a:gd name="connsiteY5" fmla="*/ 1530930 h 3231963"/>
                  <a:gd name="connsiteX6" fmla="*/ 1323 w 613663"/>
                  <a:gd name="connsiteY6" fmla="*/ 1848456 h 3231963"/>
                  <a:gd name="connsiteX7" fmla="*/ 114719 w 613663"/>
                  <a:gd name="connsiteY7" fmla="*/ 2165982 h 3231963"/>
                  <a:gd name="connsiteX8" fmla="*/ 284814 w 613663"/>
                  <a:gd name="connsiteY8" fmla="*/ 2324745 h 3231963"/>
                  <a:gd name="connsiteX9" fmla="*/ 375531 w 613663"/>
                  <a:gd name="connsiteY9" fmla="*/ 2483508 h 3231963"/>
                  <a:gd name="connsiteX10" fmla="*/ 454908 w 613663"/>
                  <a:gd name="connsiteY10" fmla="*/ 2710313 h 3231963"/>
                  <a:gd name="connsiteX11" fmla="*/ 488927 w 613663"/>
                  <a:gd name="connsiteY11" fmla="*/ 2948458 h 3231963"/>
                  <a:gd name="connsiteX12" fmla="*/ 500267 w 613663"/>
                  <a:gd name="connsiteY12" fmla="*/ 3118561 h 3231963"/>
                  <a:gd name="connsiteX13" fmla="*/ 511607 w 613663"/>
                  <a:gd name="connsiteY13" fmla="*/ 3231963 h 3231963"/>
                  <a:gd name="connsiteX0" fmla="*/ 614636 w 614636"/>
                  <a:gd name="connsiteY0" fmla="*/ 0 h 3231963"/>
                  <a:gd name="connsiteX1" fmla="*/ 535259 w 614636"/>
                  <a:gd name="connsiteY1" fmla="*/ 476289 h 3231963"/>
                  <a:gd name="connsiteX2" fmla="*/ 410523 w 614636"/>
                  <a:gd name="connsiteY2" fmla="*/ 850516 h 3231963"/>
                  <a:gd name="connsiteX3" fmla="*/ 251768 w 614636"/>
                  <a:gd name="connsiteY3" fmla="*/ 1100001 h 3231963"/>
                  <a:gd name="connsiteX4" fmla="*/ 138372 w 614636"/>
                  <a:gd name="connsiteY4" fmla="*/ 1315465 h 3231963"/>
                  <a:gd name="connsiteX5" fmla="*/ 58994 w 614636"/>
                  <a:gd name="connsiteY5" fmla="*/ 1530930 h 3231963"/>
                  <a:gd name="connsiteX6" fmla="*/ 2296 w 614636"/>
                  <a:gd name="connsiteY6" fmla="*/ 1848456 h 3231963"/>
                  <a:gd name="connsiteX7" fmla="*/ 138371 w 614636"/>
                  <a:gd name="connsiteY7" fmla="*/ 2165982 h 3231963"/>
                  <a:gd name="connsiteX8" fmla="*/ 285787 w 614636"/>
                  <a:gd name="connsiteY8" fmla="*/ 2324745 h 3231963"/>
                  <a:gd name="connsiteX9" fmla="*/ 376504 w 614636"/>
                  <a:gd name="connsiteY9" fmla="*/ 2483508 h 3231963"/>
                  <a:gd name="connsiteX10" fmla="*/ 455881 w 614636"/>
                  <a:gd name="connsiteY10" fmla="*/ 2710313 h 3231963"/>
                  <a:gd name="connsiteX11" fmla="*/ 489900 w 614636"/>
                  <a:gd name="connsiteY11" fmla="*/ 2948458 h 3231963"/>
                  <a:gd name="connsiteX12" fmla="*/ 501240 w 614636"/>
                  <a:gd name="connsiteY12" fmla="*/ 3118561 h 3231963"/>
                  <a:gd name="connsiteX13" fmla="*/ 512580 w 614636"/>
                  <a:gd name="connsiteY13" fmla="*/ 3231963 h 3231963"/>
                  <a:gd name="connsiteX0" fmla="*/ 582767 w 582767"/>
                  <a:gd name="connsiteY0" fmla="*/ 0 h 3231963"/>
                  <a:gd name="connsiteX1" fmla="*/ 503390 w 582767"/>
                  <a:gd name="connsiteY1" fmla="*/ 476289 h 3231963"/>
                  <a:gd name="connsiteX2" fmla="*/ 378654 w 582767"/>
                  <a:gd name="connsiteY2" fmla="*/ 850516 h 3231963"/>
                  <a:gd name="connsiteX3" fmla="*/ 219899 w 582767"/>
                  <a:gd name="connsiteY3" fmla="*/ 1100001 h 3231963"/>
                  <a:gd name="connsiteX4" fmla="*/ 106503 w 582767"/>
                  <a:gd name="connsiteY4" fmla="*/ 1315465 h 3231963"/>
                  <a:gd name="connsiteX5" fmla="*/ 27125 w 582767"/>
                  <a:gd name="connsiteY5" fmla="*/ 1530930 h 3231963"/>
                  <a:gd name="connsiteX6" fmla="*/ 4446 w 582767"/>
                  <a:gd name="connsiteY6" fmla="*/ 1848456 h 3231963"/>
                  <a:gd name="connsiteX7" fmla="*/ 106502 w 582767"/>
                  <a:gd name="connsiteY7" fmla="*/ 2165982 h 3231963"/>
                  <a:gd name="connsiteX8" fmla="*/ 253918 w 582767"/>
                  <a:gd name="connsiteY8" fmla="*/ 2324745 h 3231963"/>
                  <a:gd name="connsiteX9" fmla="*/ 344635 w 582767"/>
                  <a:gd name="connsiteY9" fmla="*/ 2483508 h 3231963"/>
                  <a:gd name="connsiteX10" fmla="*/ 424012 w 582767"/>
                  <a:gd name="connsiteY10" fmla="*/ 2710313 h 3231963"/>
                  <a:gd name="connsiteX11" fmla="*/ 458031 w 582767"/>
                  <a:gd name="connsiteY11" fmla="*/ 2948458 h 3231963"/>
                  <a:gd name="connsiteX12" fmla="*/ 469371 w 582767"/>
                  <a:gd name="connsiteY12" fmla="*/ 3118561 h 3231963"/>
                  <a:gd name="connsiteX13" fmla="*/ 480711 w 582767"/>
                  <a:gd name="connsiteY13" fmla="*/ 3231963 h 3231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82767" h="3231963">
                    <a:moveTo>
                      <a:pt x="582767" y="0"/>
                    </a:moveTo>
                    <a:cubicBezTo>
                      <a:pt x="560088" y="167268"/>
                      <a:pt x="537409" y="334536"/>
                      <a:pt x="503390" y="476289"/>
                    </a:cubicBezTo>
                    <a:cubicBezTo>
                      <a:pt x="469371" y="618042"/>
                      <a:pt x="425902" y="746564"/>
                      <a:pt x="378654" y="850516"/>
                    </a:cubicBezTo>
                    <a:cubicBezTo>
                      <a:pt x="331405" y="954468"/>
                      <a:pt x="265258" y="1022509"/>
                      <a:pt x="219899" y="1100001"/>
                    </a:cubicBezTo>
                    <a:cubicBezTo>
                      <a:pt x="174540" y="1177493"/>
                      <a:pt x="138632" y="1243644"/>
                      <a:pt x="106503" y="1315465"/>
                    </a:cubicBezTo>
                    <a:cubicBezTo>
                      <a:pt x="74374" y="1387287"/>
                      <a:pt x="44134" y="1442098"/>
                      <a:pt x="27125" y="1530930"/>
                    </a:cubicBezTo>
                    <a:cubicBezTo>
                      <a:pt x="10116" y="1619762"/>
                      <a:pt x="-8783" y="1742614"/>
                      <a:pt x="4446" y="1848456"/>
                    </a:cubicBezTo>
                    <a:cubicBezTo>
                      <a:pt x="17675" y="1954298"/>
                      <a:pt x="64923" y="2086601"/>
                      <a:pt x="106502" y="2165982"/>
                    </a:cubicBezTo>
                    <a:cubicBezTo>
                      <a:pt x="148081" y="2245363"/>
                      <a:pt x="214229" y="2271824"/>
                      <a:pt x="253918" y="2324745"/>
                    </a:cubicBezTo>
                    <a:cubicBezTo>
                      <a:pt x="293607" y="2377666"/>
                      <a:pt x="316286" y="2419247"/>
                      <a:pt x="344635" y="2483508"/>
                    </a:cubicBezTo>
                    <a:cubicBezTo>
                      <a:pt x="372984" y="2547769"/>
                      <a:pt x="405113" y="2632821"/>
                      <a:pt x="424012" y="2710313"/>
                    </a:cubicBezTo>
                    <a:cubicBezTo>
                      <a:pt x="442911" y="2787805"/>
                      <a:pt x="450471" y="2880417"/>
                      <a:pt x="458031" y="2948458"/>
                    </a:cubicBezTo>
                    <a:cubicBezTo>
                      <a:pt x="465591" y="3016499"/>
                      <a:pt x="465591" y="3071310"/>
                      <a:pt x="469371" y="3118561"/>
                    </a:cubicBezTo>
                    <a:cubicBezTo>
                      <a:pt x="473151" y="3165812"/>
                      <a:pt x="480711" y="3231963"/>
                      <a:pt x="480711" y="3231963"/>
                    </a:cubicBezTo>
                  </a:path>
                </a:pathLst>
              </a:cu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/>
              <p:nvPr/>
            </p:nvCxnSpPr>
            <p:spPr>
              <a:xfrm flipH="1">
                <a:off x="3693194" y="1984539"/>
                <a:ext cx="139604" cy="23814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3832798" y="1984539"/>
                <a:ext cx="45358" cy="23814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/>
            <p:cNvGrpSpPr/>
            <p:nvPr/>
          </p:nvGrpSpPr>
          <p:grpSpPr>
            <a:xfrm>
              <a:off x="3591138" y="4343303"/>
              <a:ext cx="241660" cy="215467"/>
              <a:chOff x="3579798" y="4343303"/>
              <a:chExt cx="241660" cy="215467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 flipH="1">
                <a:off x="3579798" y="4343305"/>
                <a:ext cx="79376" cy="21546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3662704" y="4343303"/>
                <a:ext cx="158754" cy="192784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Freeform 4"/>
          <p:cNvSpPr/>
          <p:nvPr/>
        </p:nvSpPr>
        <p:spPr>
          <a:xfrm>
            <a:off x="4450506" y="1306873"/>
            <a:ext cx="3008951" cy="940042"/>
          </a:xfrm>
          <a:custGeom>
            <a:avLst/>
            <a:gdLst>
              <a:gd name="connsiteX0" fmla="*/ 284092 w 3008951"/>
              <a:gd name="connsiteY0" fmla="*/ 271238 h 940042"/>
              <a:gd name="connsiteX1" fmla="*/ 509 w 3008951"/>
              <a:gd name="connsiteY1" fmla="*/ 900016 h 940042"/>
              <a:gd name="connsiteX2" fmla="*/ 345740 w 3008951"/>
              <a:gd name="connsiteY2" fmla="*/ 838371 h 940042"/>
              <a:gd name="connsiteX3" fmla="*/ 986884 w 3008951"/>
              <a:gd name="connsiteY3" fmla="*/ 530146 h 940042"/>
              <a:gd name="connsiteX4" fmla="*/ 1603368 w 3008951"/>
              <a:gd name="connsiteY4" fmla="*/ 332883 h 940042"/>
              <a:gd name="connsiteX5" fmla="*/ 2417127 w 3008951"/>
              <a:gd name="connsiteY5" fmla="*/ 160277 h 940042"/>
              <a:gd name="connsiteX6" fmla="*/ 3008951 w 3008951"/>
              <a:gd name="connsiteY6" fmla="*/ 0 h 940042"/>
              <a:gd name="connsiteX7" fmla="*/ 3008951 w 3008951"/>
              <a:gd name="connsiteY7" fmla="*/ 0 h 94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08951" h="940042">
                <a:moveTo>
                  <a:pt x="284092" y="271238"/>
                </a:moveTo>
                <a:cubicBezTo>
                  <a:pt x="137163" y="538366"/>
                  <a:pt x="-9766" y="805494"/>
                  <a:pt x="509" y="900016"/>
                </a:cubicBezTo>
                <a:cubicBezTo>
                  <a:pt x="10784" y="994538"/>
                  <a:pt x="181344" y="900016"/>
                  <a:pt x="345740" y="838371"/>
                </a:cubicBezTo>
                <a:cubicBezTo>
                  <a:pt x="510136" y="776726"/>
                  <a:pt x="777279" y="614394"/>
                  <a:pt x="986884" y="530146"/>
                </a:cubicBezTo>
                <a:cubicBezTo>
                  <a:pt x="1196489" y="445898"/>
                  <a:pt x="1364994" y="394528"/>
                  <a:pt x="1603368" y="332883"/>
                </a:cubicBezTo>
                <a:cubicBezTo>
                  <a:pt x="1841742" y="271238"/>
                  <a:pt x="2182863" y="215757"/>
                  <a:pt x="2417127" y="160277"/>
                </a:cubicBezTo>
                <a:cubicBezTo>
                  <a:pt x="2651391" y="104797"/>
                  <a:pt x="3008951" y="0"/>
                  <a:pt x="3008951" y="0"/>
                </a:cubicBezTo>
                <a:lnTo>
                  <a:pt x="3008951" y="0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3427651" y="2331815"/>
            <a:ext cx="1088596" cy="861393"/>
          </a:xfrm>
          <a:custGeom>
            <a:avLst/>
            <a:gdLst>
              <a:gd name="connsiteX0" fmla="*/ 0 w 1208309"/>
              <a:gd name="connsiteY0" fmla="*/ 516181 h 960025"/>
              <a:gd name="connsiteX1" fmla="*/ 209605 w 1208309"/>
              <a:gd name="connsiteY1" fmla="*/ 244944 h 960025"/>
              <a:gd name="connsiteX2" fmla="*/ 591825 w 1208309"/>
              <a:gd name="connsiteY2" fmla="*/ 158641 h 960025"/>
              <a:gd name="connsiteX3" fmla="*/ 838419 w 1208309"/>
              <a:gd name="connsiteY3" fmla="*/ 47680 h 960025"/>
              <a:gd name="connsiteX4" fmla="*/ 949386 w 1208309"/>
              <a:gd name="connsiteY4" fmla="*/ 10693 h 960025"/>
              <a:gd name="connsiteX5" fmla="*/ 998705 w 1208309"/>
              <a:gd name="connsiteY5" fmla="*/ 232615 h 960025"/>
              <a:gd name="connsiteX6" fmla="*/ 1085012 w 1208309"/>
              <a:gd name="connsiteY6" fmla="*/ 651800 h 960025"/>
              <a:gd name="connsiteX7" fmla="*/ 1183650 w 1208309"/>
              <a:gd name="connsiteY7" fmla="*/ 836735 h 960025"/>
              <a:gd name="connsiteX8" fmla="*/ 1208309 w 1208309"/>
              <a:gd name="connsiteY8" fmla="*/ 960025 h 960025"/>
              <a:gd name="connsiteX0" fmla="*/ 0 w 1208309"/>
              <a:gd name="connsiteY0" fmla="*/ 516181 h 960025"/>
              <a:gd name="connsiteX1" fmla="*/ 209605 w 1208309"/>
              <a:gd name="connsiteY1" fmla="*/ 244944 h 960025"/>
              <a:gd name="connsiteX2" fmla="*/ 591825 w 1208309"/>
              <a:gd name="connsiteY2" fmla="*/ 158641 h 960025"/>
              <a:gd name="connsiteX3" fmla="*/ 838419 w 1208309"/>
              <a:gd name="connsiteY3" fmla="*/ 47680 h 960025"/>
              <a:gd name="connsiteX4" fmla="*/ 949386 w 1208309"/>
              <a:gd name="connsiteY4" fmla="*/ 10693 h 960025"/>
              <a:gd name="connsiteX5" fmla="*/ 998705 w 1208309"/>
              <a:gd name="connsiteY5" fmla="*/ 232615 h 960025"/>
              <a:gd name="connsiteX6" fmla="*/ 1085012 w 1208309"/>
              <a:gd name="connsiteY6" fmla="*/ 651800 h 960025"/>
              <a:gd name="connsiteX7" fmla="*/ 1085012 w 1208309"/>
              <a:gd name="connsiteY7" fmla="*/ 861393 h 960025"/>
              <a:gd name="connsiteX8" fmla="*/ 1208309 w 1208309"/>
              <a:gd name="connsiteY8" fmla="*/ 960025 h 960025"/>
              <a:gd name="connsiteX0" fmla="*/ 0 w 1088596"/>
              <a:gd name="connsiteY0" fmla="*/ 516181 h 861393"/>
              <a:gd name="connsiteX1" fmla="*/ 209605 w 1088596"/>
              <a:gd name="connsiteY1" fmla="*/ 244944 h 861393"/>
              <a:gd name="connsiteX2" fmla="*/ 591825 w 1088596"/>
              <a:gd name="connsiteY2" fmla="*/ 158641 h 861393"/>
              <a:gd name="connsiteX3" fmla="*/ 838419 w 1088596"/>
              <a:gd name="connsiteY3" fmla="*/ 47680 h 861393"/>
              <a:gd name="connsiteX4" fmla="*/ 949386 w 1088596"/>
              <a:gd name="connsiteY4" fmla="*/ 10693 h 861393"/>
              <a:gd name="connsiteX5" fmla="*/ 998705 w 1088596"/>
              <a:gd name="connsiteY5" fmla="*/ 232615 h 861393"/>
              <a:gd name="connsiteX6" fmla="*/ 1085012 w 1088596"/>
              <a:gd name="connsiteY6" fmla="*/ 651800 h 861393"/>
              <a:gd name="connsiteX7" fmla="*/ 1085012 w 1088596"/>
              <a:gd name="connsiteY7" fmla="*/ 861393 h 861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8596" h="861393">
                <a:moveTo>
                  <a:pt x="0" y="516181"/>
                </a:moveTo>
                <a:cubicBezTo>
                  <a:pt x="55484" y="410357"/>
                  <a:pt x="110968" y="304534"/>
                  <a:pt x="209605" y="244944"/>
                </a:cubicBezTo>
                <a:cubicBezTo>
                  <a:pt x="308242" y="185354"/>
                  <a:pt x="487023" y="191518"/>
                  <a:pt x="591825" y="158641"/>
                </a:cubicBezTo>
                <a:cubicBezTo>
                  <a:pt x="696627" y="125764"/>
                  <a:pt x="778826" y="72338"/>
                  <a:pt x="838419" y="47680"/>
                </a:cubicBezTo>
                <a:cubicBezTo>
                  <a:pt x="898013" y="23022"/>
                  <a:pt x="922672" y="-20129"/>
                  <a:pt x="949386" y="10693"/>
                </a:cubicBezTo>
                <a:cubicBezTo>
                  <a:pt x="976100" y="41515"/>
                  <a:pt x="976101" y="125764"/>
                  <a:pt x="998705" y="232615"/>
                </a:cubicBezTo>
                <a:cubicBezTo>
                  <a:pt x="1021309" y="339466"/>
                  <a:pt x="1070628" y="547004"/>
                  <a:pt x="1085012" y="651800"/>
                </a:cubicBezTo>
                <a:cubicBezTo>
                  <a:pt x="1099396" y="756596"/>
                  <a:pt x="1064463" y="810022"/>
                  <a:pt x="1085012" y="861393"/>
                </a:cubicBezTo>
              </a:path>
            </a:pathLst>
          </a:cu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46"/>
          <p:cNvSpPr/>
          <p:nvPr/>
        </p:nvSpPr>
        <p:spPr>
          <a:xfrm flipV="1">
            <a:off x="4343079" y="4353819"/>
            <a:ext cx="3119919" cy="1215447"/>
          </a:xfrm>
          <a:custGeom>
            <a:avLst/>
            <a:gdLst>
              <a:gd name="connsiteX0" fmla="*/ 284092 w 3008951"/>
              <a:gd name="connsiteY0" fmla="*/ 271238 h 940042"/>
              <a:gd name="connsiteX1" fmla="*/ 509 w 3008951"/>
              <a:gd name="connsiteY1" fmla="*/ 900016 h 940042"/>
              <a:gd name="connsiteX2" fmla="*/ 345740 w 3008951"/>
              <a:gd name="connsiteY2" fmla="*/ 838371 h 940042"/>
              <a:gd name="connsiteX3" fmla="*/ 986884 w 3008951"/>
              <a:gd name="connsiteY3" fmla="*/ 530146 h 940042"/>
              <a:gd name="connsiteX4" fmla="*/ 1603368 w 3008951"/>
              <a:gd name="connsiteY4" fmla="*/ 332883 h 940042"/>
              <a:gd name="connsiteX5" fmla="*/ 2417127 w 3008951"/>
              <a:gd name="connsiteY5" fmla="*/ 160277 h 940042"/>
              <a:gd name="connsiteX6" fmla="*/ 3008951 w 3008951"/>
              <a:gd name="connsiteY6" fmla="*/ 0 h 940042"/>
              <a:gd name="connsiteX7" fmla="*/ 3008951 w 3008951"/>
              <a:gd name="connsiteY7" fmla="*/ 0 h 940042"/>
              <a:gd name="connsiteX0" fmla="*/ 284092 w 3008951"/>
              <a:gd name="connsiteY0" fmla="*/ 271238 h 926763"/>
              <a:gd name="connsiteX1" fmla="*/ 509 w 3008951"/>
              <a:gd name="connsiteY1" fmla="*/ 900016 h 926763"/>
              <a:gd name="connsiteX2" fmla="*/ 345740 w 3008951"/>
              <a:gd name="connsiteY2" fmla="*/ 783071 h 926763"/>
              <a:gd name="connsiteX3" fmla="*/ 986884 w 3008951"/>
              <a:gd name="connsiteY3" fmla="*/ 530146 h 926763"/>
              <a:gd name="connsiteX4" fmla="*/ 1603368 w 3008951"/>
              <a:gd name="connsiteY4" fmla="*/ 332883 h 926763"/>
              <a:gd name="connsiteX5" fmla="*/ 2417127 w 3008951"/>
              <a:gd name="connsiteY5" fmla="*/ 160277 h 926763"/>
              <a:gd name="connsiteX6" fmla="*/ 3008951 w 3008951"/>
              <a:gd name="connsiteY6" fmla="*/ 0 h 926763"/>
              <a:gd name="connsiteX7" fmla="*/ 3008951 w 3008951"/>
              <a:gd name="connsiteY7" fmla="*/ 0 h 926763"/>
              <a:gd name="connsiteX0" fmla="*/ 284092 w 3008951"/>
              <a:gd name="connsiteY0" fmla="*/ 271238 h 928733"/>
              <a:gd name="connsiteX1" fmla="*/ 509 w 3008951"/>
              <a:gd name="connsiteY1" fmla="*/ 900016 h 928733"/>
              <a:gd name="connsiteX2" fmla="*/ 345740 w 3008951"/>
              <a:gd name="connsiteY2" fmla="*/ 783071 h 928733"/>
              <a:gd name="connsiteX3" fmla="*/ 986884 w 3008951"/>
              <a:gd name="connsiteY3" fmla="*/ 433371 h 928733"/>
              <a:gd name="connsiteX4" fmla="*/ 1603368 w 3008951"/>
              <a:gd name="connsiteY4" fmla="*/ 332883 h 928733"/>
              <a:gd name="connsiteX5" fmla="*/ 2417127 w 3008951"/>
              <a:gd name="connsiteY5" fmla="*/ 160277 h 928733"/>
              <a:gd name="connsiteX6" fmla="*/ 3008951 w 3008951"/>
              <a:gd name="connsiteY6" fmla="*/ 0 h 928733"/>
              <a:gd name="connsiteX7" fmla="*/ 3008951 w 3008951"/>
              <a:gd name="connsiteY7" fmla="*/ 0 h 928733"/>
              <a:gd name="connsiteX0" fmla="*/ 284092 w 3008951"/>
              <a:gd name="connsiteY0" fmla="*/ 271238 h 928733"/>
              <a:gd name="connsiteX1" fmla="*/ 509 w 3008951"/>
              <a:gd name="connsiteY1" fmla="*/ 900016 h 928733"/>
              <a:gd name="connsiteX2" fmla="*/ 345740 w 3008951"/>
              <a:gd name="connsiteY2" fmla="*/ 783071 h 928733"/>
              <a:gd name="connsiteX3" fmla="*/ 986884 w 3008951"/>
              <a:gd name="connsiteY3" fmla="*/ 433371 h 928733"/>
              <a:gd name="connsiteX4" fmla="*/ 1603368 w 3008951"/>
              <a:gd name="connsiteY4" fmla="*/ 111683 h 928733"/>
              <a:gd name="connsiteX5" fmla="*/ 2417127 w 3008951"/>
              <a:gd name="connsiteY5" fmla="*/ 160277 h 928733"/>
              <a:gd name="connsiteX6" fmla="*/ 3008951 w 3008951"/>
              <a:gd name="connsiteY6" fmla="*/ 0 h 928733"/>
              <a:gd name="connsiteX7" fmla="*/ 3008951 w 3008951"/>
              <a:gd name="connsiteY7" fmla="*/ 0 h 928733"/>
              <a:gd name="connsiteX0" fmla="*/ 284092 w 3008951"/>
              <a:gd name="connsiteY0" fmla="*/ 444250 h 1101745"/>
              <a:gd name="connsiteX1" fmla="*/ 509 w 3008951"/>
              <a:gd name="connsiteY1" fmla="*/ 1073028 h 1101745"/>
              <a:gd name="connsiteX2" fmla="*/ 345740 w 3008951"/>
              <a:gd name="connsiteY2" fmla="*/ 956083 h 1101745"/>
              <a:gd name="connsiteX3" fmla="*/ 986884 w 3008951"/>
              <a:gd name="connsiteY3" fmla="*/ 606383 h 1101745"/>
              <a:gd name="connsiteX4" fmla="*/ 1603368 w 3008951"/>
              <a:gd name="connsiteY4" fmla="*/ 284695 h 1101745"/>
              <a:gd name="connsiteX5" fmla="*/ 2417127 w 3008951"/>
              <a:gd name="connsiteY5" fmla="*/ 1488 h 1101745"/>
              <a:gd name="connsiteX6" fmla="*/ 3008951 w 3008951"/>
              <a:gd name="connsiteY6" fmla="*/ 173012 h 1101745"/>
              <a:gd name="connsiteX7" fmla="*/ 3008951 w 3008951"/>
              <a:gd name="connsiteY7" fmla="*/ 173012 h 1101745"/>
              <a:gd name="connsiteX0" fmla="*/ 284092 w 3056120"/>
              <a:gd name="connsiteY0" fmla="*/ 444250 h 1101745"/>
              <a:gd name="connsiteX1" fmla="*/ 509 w 3056120"/>
              <a:gd name="connsiteY1" fmla="*/ 1073028 h 1101745"/>
              <a:gd name="connsiteX2" fmla="*/ 345740 w 3056120"/>
              <a:gd name="connsiteY2" fmla="*/ 956083 h 1101745"/>
              <a:gd name="connsiteX3" fmla="*/ 986884 w 3056120"/>
              <a:gd name="connsiteY3" fmla="*/ 606383 h 1101745"/>
              <a:gd name="connsiteX4" fmla="*/ 1603368 w 3056120"/>
              <a:gd name="connsiteY4" fmla="*/ 284695 h 1101745"/>
              <a:gd name="connsiteX5" fmla="*/ 2417127 w 3056120"/>
              <a:gd name="connsiteY5" fmla="*/ 1488 h 1101745"/>
              <a:gd name="connsiteX6" fmla="*/ 3008951 w 3056120"/>
              <a:gd name="connsiteY6" fmla="*/ 173012 h 1101745"/>
              <a:gd name="connsiteX7" fmla="*/ 3021281 w 3056120"/>
              <a:gd name="connsiteY7" fmla="*/ 173012 h 1101745"/>
              <a:gd name="connsiteX0" fmla="*/ 284092 w 3066214"/>
              <a:gd name="connsiteY0" fmla="*/ 444232 h 1101727"/>
              <a:gd name="connsiteX1" fmla="*/ 509 w 3066214"/>
              <a:gd name="connsiteY1" fmla="*/ 1073010 h 1101727"/>
              <a:gd name="connsiteX2" fmla="*/ 345740 w 3066214"/>
              <a:gd name="connsiteY2" fmla="*/ 956065 h 1101727"/>
              <a:gd name="connsiteX3" fmla="*/ 986884 w 3066214"/>
              <a:gd name="connsiteY3" fmla="*/ 606365 h 1101727"/>
              <a:gd name="connsiteX4" fmla="*/ 1603368 w 3066214"/>
              <a:gd name="connsiteY4" fmla="*/ 284677 h 1101727"/>
              <a:gd name="connsiteX5" fmla="*/ 2417127 w 3066214"/>
              <a:gd name="connsiteY5" fmla="*/ 1470 h 1101727"/>
              <a:gd name="connsiteX6" fmla="*/ 3008951 w 3066214"/>
              <a:gd name="connsiteY6" fmla="*/ 172994 h 1101727"/>
              <a:gd name="connsiteX7" fmla="*/ 3045941 w 3066214"/>
              <a:gd name="connsiteY7" fmla="*/ 159169 h 1101727"/>
              <a:gd name="connsiteX0" fmla="*/ 284092 w 3008951"/>
              <a:gd name="connsiteY0" fmla="*/ 444232 h 1101727"/>
              <a:gd name="connsiteX1" fmla="*/ 509 w 3008951"/>
              <a:gd name="connsiteY1" fmla="*/ 1073010 h 1101727"/>
              <a:gd name="connsiteX2" fmla="*/ 345740 w 3008951"/>
              <a:gd name="connsiteY2" fmla="*/ 956065 h 1101727"/>
              <a:gd name="connsiteX3" fmla="*/ 986884 w 3008951"/>
              <a:gd name="connsiteY3" fmla="*/ 606365 h 1101727"/>
              <a:gd name="connsiteX4" fmla="*/ 1603368 w 3008951"/>
              <a:gd name="connsiteY4" fmla="*/ 284677 h 1101727"/>
              <a:gd name="connsiteX5" fmla="*/ 2417127 w 3008951"/>
              <a:gd name="connsiteY5" fmla="*/ 1470 h 1101727"/>
              <a:gd name="connsiteX6" fmla="*/ 3008951 w 3008951"/>
              <a:gd name="connsiteY6" fmla="*/ 172994 h 1101727"/>
              <a:gd name="connsiteX0" fmla="*/ 284092 w 2417127"/>
              <a:gd name="connsiteY0" fmla="*/ 442762 h 1100257"/>
              <a:gd name="connsiteX1" fmla="*/ 509 w 2417127"/>
              <a:gd name="connsiteY1" fmla="*/ 1071540 h 1100257"/>
              <a:gd name="connsiteX2" fmla="*/ 345740 w 2417127"/>
              <a:gd name="connsiteY2" fmla="*/ 954595 h 1100257"/>
              <a:gd name="connsiteX3" fmla="*/ 986884 w 2417127"/>
              <a:gd name="connsiteY3" fmla="*/ 604895 h 1100257"/>
              <a:gd name="connsiteX4" fmla="*/ 1603368 w 2417127"/>
              <a:gd name="connsiteY4" fmla="*/ 283207 h 1100257"/>
              <a:gd name="connsiteX5" fmla="*/ 2417127 w 2417127"/>
              <a:gd name="connsiteY5" fmla="*/ 0 h 1100257"/>
              <a:gd name="connsiteX0" fmla="*/ 284092 w 3119919"/>
              <a:gd name="connsiteY0" fmla="*/ 705438 h 1362933"/>
              <a:gd name="connsiteX1" fmla="*/ 509 w 3119919"/>
              <a:gd name="connsiteY1" fmla="*/ 1334216 h 1362933"/>
              <a:gd name="connsiteX2" fmla="*/ 345740 w 3119919"/>
              <a:gd name="connsiteY2" fmla="*/ 1217271 h 1362933"/>
              <a:gd name="connsiteX3" fmla="*/ 986884 w 3119919"/>
              <a:gd name="connsiteY3" fmla="*/ 867571 h 1362933"/>
              <a:gd name="connsiteX4" fmla="*/ 1603368 w 3119919"/>
              <a:gd name="connsiteY4" fmla="*/ 545883 h 1362933"/>
              <a:gd name="connsiteX5" fmla="*/ 3119919 w 3119919"/>
              <a:gd name="connsiteY5" fmla="*/ 0 h 1362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9919" h="1362933">
                <a:moveTo>
                  <a:pt x="284092" y="705438"/>
                </a:moveTo>
                <a:cubicBezTo>
                  <a:pt x="137163" y="972566"/>
                  <a:pt x="-9766" y="1248911"/>
                  <a:pt x="509" y="1334216"/>
                </a:cubicBezTo>
                <a:cubicBezTo>
                  <a:pt x="10784" y="1419522"/>
                  <a:pt x="181344" y="1295045"/>
                  <a:pt x="345740" y="1217271"/>
                </a:cubicBezTo>
                <a:cubicBezTo>
                  <a:pt x="510136" y="1139497"/>
                  <a:pt x="777279" y="979469"/>
                  <a:pt x="986884" y="867571"/>
                </a:cubicBezTo>
                <a:cubicBezTo>
                  <a:pt x="1196489" y="755673"/>
                  <a:pt x="1247862" y="690478"/>
                  <a:pt x="1603368" y="545883"/>
                </a:cubicBezTo>
                <a:cubicBezTo>
                  <a:pt x="1958874" y="401288"/>
                  <a:pt x="2885655" y="18614"/>
                  <a:pt x="3119919" y="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3167188" y="2823338"/>
            <a:ext cx="1283827" cy="1481960"/>
          </a:xfrm>
          <a:custGeom>
            <a:avLst/>
            <a:gdLst>
              <a:gd name="connsiteX0" fmla="*/ 260463 w 1283827"/>
              <a:gd name="connsiteY0" fmla="*/ 0 h 1481960"/>
              <a:gd name="connsiteX1" fmla="*/ 38529 w 1283827"/>
              <a:gd name="connsiteY1" fmla="*/ 419186 h 1481960"/>
              <a:gd name="connsiteX2" fmla="*/ 13870 w 1283827"/>
              <a:gd name="connsiteY2" fmla="*/ 690424 h 1481960"/>
              <a:gd name="connsiteX3" fmla="*/ 186485 w 1283827"/>
              <a:gd name="connsiteY3" fmla="*/ 1072622 h 1481960"/>
              <a:gd name="connsiteX4" fmla="*/ 297452 w 1283827"/>
              <a:gd name="connsiteY4" fmla="*/ 1220570 h 1481960"/>
              <a:gd name="connsiteX5" fmla="*/ 618024 w 1283827"/>
              <a:gd name="connsiteY5" fmla="*/ 1356189 h 1481960"/>
              <a:gd name="connsiteX6" fmla="*/ 901607 w 1283827"/>
              <a:gd name="connsiteY6" fmla="*/ 1405505 h 1481960"/>
              <a:gd name="connsiteX7" fmla="*/ 1148201 w 1283827"/>
              <a:gd name="connsiteY7" fmla="*/ 1479479 h 1481960"/>
              <a:gd name="connsiteX8" fmla="*/ 1172860 w 1283827"/>
              <a:gd name="connsiteY8" fmla="*/ 1306873 h 1481960"/>
              <a:gd name="connsiteX9" fmla="*/ 1185190 w 1283827"/>
              <a:gd name="connsiteY9" fmla="*/ 1097280 h 1481960"/>
              <a:gd name="connsiteX10" fmla="*/ 1246838 w 1283827"/>
              <a:gd name="connsiteY10" fmla="*/ 887688 h 1481960"/>
              <a:gd name="connsiteX11" fmla="*/ 1283827 w 1283827"/>
              <a:gd name="connsiteY11" fmla="*/ 752069 h 1481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83827" h="1481960">
                <a:moveTo>
                  <a:pt x="260463" y="0"/>
                </a:moveTo>
                <a:cubicBezTo>
                  <a:pt x="170045" y="152058"/>
                  <a:pt x="79628" y="304116"/>
                  <a:pt x="38529" y="419186"/>
                </a:cubicBezTo>
                <a:cubicBezTo>
                  <a:pt x="-2570" y="534256"/>
                  <a:pt x="-10789" y="581518"/>
                  <a:pt x="13870" y="690424"/>
                </a:cubicBezTo>
                <a:cubicBezTo>
                  <a:pt x="38529" y="799330"/>
                  <a:pt x="139221" y="984264"/>
                  <a:pt x="186485" y="1072622"/>
                </a:cubicBezTo>
                <a:cubicBezTo>
                  <a:pt x="233749" y="1160980"/>
                  <a:pt x="225529" y="1173309"/>
                  <a:pt x="297452" y="1220570"/>
                </a:cubicBezTo>
                <a:cubicBezTo>
                  <a:pt x="369375" y="1267831"/>
                  <a:pt x="517332" y="1325367"/>
                  <a:pt x="618024" y="1356189"/>
                </a:cubicBezTo>
                <a:cubicBezTo>
                  <a:pt x="718717" y="1387012"/>
                  <a:pt x="813244" y="1384957"/>
                  <a:pt x="901607" y="1405505"/>
                </a:cubicBezTo>
                <a:cubicBezTo>
                  <a:pt x="989970" y="1426053"/>
                  <a:pt x="1102992" y="1495918"/>
                  <a:pt x="1148201" y="1479479"/>
                </a:cubicBezTo>
                <a:cubicBezTo>
                  <a:pt x="1193410" y="1463040"/>
                  <a:pt x="1166695" y="1370573"/>
                  <a:pt x="1172860" y="1306873"/>
                </a:cubicBezTo>
                <a:cubicBezTo>
                  <a:pt x="1179025" y="1243173"/>
                  <a:pt x="1172860" y="1167144"/>
                  <a:pt x="1185190" y="1097280"/>
                </a:cubicBezTo>
                <a:cubicBezTo>
                  <a:pt x="1197520" y="1027416"/>
                  <a:pt x="1230399" y="945223"/>
                  <a:pt x="1246838" y="887688"/>
                </a:cubicBezTo>
                <a:cubicBezTo>
                  <a:pt x="1263278" y="830153"/>
                  <a:pt x="1283827" y="752069"/>
                  <a:pt x="1283827" y="752069"/>
                </a:cubicBezTo>
              </a:path>
            </a:pathLst>
          </a:cu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4796872" y="4456708"/>
            <a:ext cx="253556" cy="204124"/>
            <a:chOff x="4803923" y="4558770"/>
            <a:chExt cx="253556" cy="204124"/>
          </a:xfrm>
        </p:grpSpPr>
        <p:cxnSp>
          <p:nvCxnSpPr>
            <p:cNvPr id="64" name="Straight Connector 63"/>
            <p:cNvCxnSpPr/>
            <p:nvPr/>
          </p:nvCxnSpPr>
          <p:spPr>
            <a:xfrm flipH="1" flipV="1">
              <a:off x="4803923" y="4740214"/>
              <a:ext cx="242216" cy="2268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 flipV="1">
              <a:off x="4910067" y="4558770"/>
              <a:ext cx="147412" cy="19278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Straight Connector 21"/>
          <p:cNvCxnSpPr/>
          <p:nvPr/>
        </p:nvCxnSpPr>
        <p:spPr>
          <a:xfrm flipH="1" flipV="1">
            <a:off x="4356402" y="2650733"/>
            <a:ext cx="119273" cy="17260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4475166" y="2650733"/>
            <a:ext cx="130723" cy="17260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3279588" y="3339006"/>
            <a:ext cx="241660" cy="198454"/>
            <a:chOff x="3267258" y="3339006"/>
            <a:chExt cx="241660" cy="198454"/>
          </a:xfrm>
        </p:grpSpPr>
        <p:cxnSp>
          <p:nvCxnSpPr>
            <p:cNvPr id="44" name="Straight Connector 43"/>
            <p:cNvCxnSpPr/>
            <p:nvPr/>
          </p:nvCxnSpPr>
          <p:spPr>
            <a:xfrm flipH="1">
              <a:off x="3267258" y="3339006"/>
              <a:ext cx="113396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391996" y="3339006"/>
              <a:ext cx="116922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Straight Connector 58"/>
          <p:cNvCxnSpPr/>
          <p:nvPr/>
        </p:nvCxnSpPr>
        <p:spPr>
          <a:xfrm flipH="1" flipV="1">
            <a:off x="4225212" y="3888085"/>
            <a:ext cx="119273" cy="17260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4343976" y="3888085"/>
            <a:ext cx="130723" cy="17260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5050428" y="1794722"/>
            <a:ext cx="91049" cy="22680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050428" y="2021526"/>
            <a:ext cx="26366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63" name="Group 62"/>
          <p:cNvGrpSpPr/>
          <p:nvPr/>
        </p:nvGrpSpPr>
        <p:grpSpPr>
          <a:xfrm rot="10800000">
            <a:off x="1845851" y="1844501"/>
            <a:ext cx="249472" cy="3095881"/>
            <a:chOff x="2846249" y="2404127"/>
            <a:chExt cx="249472" cy="1984540"/>
          </a:xfrm>
        </p:grpSpPr>
        <p:cxnSp>
          <p:nvCxnSpPr>
            <p:cNvPr id="65" name="Straight Connector 64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>
            <a:off x="4343079" y="4581455"/>
            <a:ext cx="238150" cy="238143"/>
            <a:chOff x="4422459" y="4694855"/>
            <a:chExt cx="238150" cy="238143"/>
          </a:xfrm>
        </p:grpSpPr>
        <p:cxnSp>
          <p:nvCxnSpPr>
            <p:cNvPr id="31" name="Straight Connector 30"/>
            <p:cNvCxnSpPr/>
            <p:nvPr/>
          </p:nvCxnSpPr>
          <p:spPr>
            <a:xfrm flipH="1">
              <a:off x="4422459" y="4694855"/>
              <a:ext cx="34018" cy="238143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4456477" y="4694855"/>
              <a:ext cx="204132" cy="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cxnSp>
        <p:nvCxnSpPr>
          <p:cNvPr id="33" name="Straight Connector 32"/>
          <p:cNvCxnSpPr/>
          <p:nvPr/>
        </p:nvCxnSpPr>
        <p:spPr>
          <a:xfrm flipH="1" flipV="1">
            <a:off x="4463345" y="1757735"/>
            <a:ext cx="40572" cy="22680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V="1">
            <a:off x="4503917" y="1844501"/>
            <a:ext cx="280625" cy="140038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8239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Freeform 60"/>
          <p:cNvSpPr/>
          <p:nvPr/>
        </p:nvSpPr>
        <p:spPr>
          <a:xfrm>
            <a:off x="3378574" y="2698029"/>
            <a:ext cx="1043885" cy="1316796"/>
          </a:xfrm>
          <a:custGeom>
            <a:avLst/>
            <a:gdLst>
              <a:gd name="connsiteX0" fmla="*/ 1043885 w 1043885"/>
              <a:gd name="connsiteY0" fmla="*/ 533935 h 1316796"/>
              <a:gd name="connsiteX1" fmla="*/ 1032545 w 1043885"/>
              <a:gd name="connsiteY1" fmla="*/ 386512 h 1316796"/>
              <a:gd name="connsiteX2" fmla="*/ 975847 w 1043885"/>
              <a:gd name="connsiteY2" fmla="*/ 205068 h 1316796"/>
              <a:gd name="connsiteX3" fmla="*/ 828431 w 1043885"/>
              <a:gd name="connsiteY3" fmla="*/ 46305 h 1316796"/>
              <a:gd name="connsiteX4" fmla="*/ 646997 w 1043885"/>
              <a:gd name="connsiteY4" fmla="*/ 944 h 1316796"/>
              <a:gd name="connsiteX5" fmla="*/ 465563 w 1043885"/>
              <a:gd name="connsiteY5" fmla="*/ 23625 h 1316796"/>
              <a:gd name="connsiteX6" fmla="*/ 306808 w 1043885"/>
              <a:gd name="connsiteY6" fmla="*/ 114346 h 1316796"/>
              <a:gd name="connsiteX7" fmla="*/ 159393 w 1043885"/>
              <a:gd name="connsiteY7" fmla="*/ 273109 h 1316796"/>
              <a:gd name="connsiteX8" fmla="*/ 57336 w 1043885"/>
              <a:gd name="connsiteY8" fmla="*/ 477234 h 1316796"/>
              <a:gd name="connsiteX9" fmla="*/ 11978 w 1043885"/>
              <a:gd name="connsiteY9" fmla="*/ 670017 h 1316796"/>
              <a:gd name="connsiteX10" fmla="*/ 11978 w 1043885"/>
              <a:gd name="connsiteY10" fmla="*/ 930842 h 1316796"/>
              <a:gd name="connsiteX11" fmla="*/ 148053 w 1043885"/>
              <a:gd name="connsiteY11" fmla="*/ 1168987 h 1316796"/>
              <a:gd name="connsiteX12" fmla="*/ 318148 w 1043885"/>
              <a:gd name="connsiteY12" fmla="*/ 1271049 h 1316796"/>
              <a:gd name="connsiteX13" fmla="*/ 567620 w 1043885"/>
              <a:gd name="connsiteY13" fmla="*/ 1316410 h 1316796"/>
              <a:gd name="connsiteX14" fmla="*/ 851111 w 1043885"/>
              <a:gd name="connsiteY14" fmla="*/ 1248369 h 1316796"/>
              <a:gd name="connsiteX15" fmla="*/ 964507 w 1043885"/>
              <a:gd name="connsiteY15" fmla="*/ 1055585 h 1316796"/>
              <a:gd name="connsiteX16" fmla="*/ 1009866 w 1043885"/>
              <a:gd name="connsiteY16" fmla="*/ 885482 h 1316796"/>
              <a:gd name="connsiteX17" fmla="*/ 1021205 w 1043885"/>
              <a:gd name="connsiteY17" fmla="*/ 806100 h 1316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3885" h="1316796">
                <a:moveTo>
                  <a:pt x="1043885" y="533935"/>
                </a:moveTo>
                <a:cubicBezTo>
                  <a:pt x="1043885" y="487629"/>
                  <a:pt x="1043885" y="441323"/>
                  <a:pt x="1032545" y="386512"/>
                </a:cubicBezTo>
                <a:cubicBezTo>
                  <a:pt x="1021205" y="331701"/>
                  <a:pt x="1009866" y="261769"/>
                  <a:pt x="975847" y="205068"/>
                </a:cubicBezTo>
                <a:cubicBezTo>
                  <a:pt x="941828" y="148367"/>
                  <a:pt x="883239" y="80326"/>
                  <a:pt x="828431" y="46305"/>
                </a:cubicBezTo>
                <a:cubicBezTo>
                  <a:pt x="773623" y="12284"/>
                  <a:pt x="707475" y="4724"/>
                  <a:pt x="646997" y="944"/>
                </a:cubicBezTo>
                <a:cubicBezTo>
                  <a:pt x="586519" y="-2836"/>
                  <a:pt x="522261" y="4725"/>
                  <a:pt x="465563" y="23625"/>
                </a:cubicBezTo>
                <a:cubicBezTo>
                  <a:pt x="408865" y="42525"/>
                  <a:pt x="357836" y="72765"/>
                  <a:pt x="306808" y="114346"/>
                </a:cubicBezTo>
                <a:cubicBezTo>
                  <a:pt x="255780" y="155927"/>
                  <a:pt x="200972" y="212628"/>
                  <a:pt x="159393" y="273109"/>
                </a:cubicBezTo>
                <a:cubicBezTo>
                  <a:pt x="117814" y="333590"/>
                  <a:pt x="81905" y="411083"/>
                  <a:pt x="57336" y="477234"/>
                </a:cubicBezTo>
                <a:cubicBezTo>
                  <a:pt x="32767" y="543385"/>
                  <a:pt x="19538" y="594416"/>
                  <a:pt x="11978" y="670017"/>
                </a:cubicBezTo>
                <a:cubicBezTo>
                  <a:pt x="4418" y="745618"/>
                  <a:pt x="-10701" y="847680"/>
                  <a:pt x="11978" y="930842"/>
                </a:cubicBezTo>
                <a:cubicBezTo>
                  <a:pt x="34657" y="1014004"/>
                  <a:pt x="97025" y="1112286"/>
                  <a:pt x="148053" y="1168987"/>
                </a:cubicBezTo>
                <a:cubicBezTo>
                  <a:pt x="199081" y="1225688"/>
                  <a:pt x="248220" y="1246479"/>
                  <a:pt x="318148" y="1271049"/>
                </a:cubicBezTo>
                <a:cubicBezTo>
                  <a:pt x="388076" y="1295620"/>
                  <a:pt x="478793" y="1320190"/>
                  <a:pt x="567620" y="1316410"/>
                </a:cubicBezTo>
                <a:cubicBezTo>
                  <a:pt x="656447" y="1312630"/>
                  <a:pt x="784963" y="1291840"/>
                  <a:pt x="851111" y="1248369"/>
                </a:cubicBezTo>
                <a:cubicBezTo>
                  <a:pt x="917259" y="1204898"/>
                  <a:pt x="938048" y="1116066"/>
                  <a:pt x="964507" y="1055585"/>
                </a:cubicBezTo>
                <a:cubicBezTo>
                  <a:pt x="990966" y="995104"/>
                  <a:pt x="1000416" y="927063"/>
                  <a:pt x="1009866" y="885482"/>
                </a:cubicBezTo>
                <a:cubicBezTo>
                  <a:pt x="1019316" y="843901"/>
                  <a:pt x="1021205" y="806100"/>
                  <a:pt x="1021205" y="80610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360445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2919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 rot="10800000">
            <a:off x="2642837" y="1820105"/>
            <a:ext cx="249472" cy="3095881"/>
            <a:chOff x="2846249" y="2404127"/>
            <a:chExt cx="249472" cy="1984540"/>
          </a:xfrm>
        </p:grpSpPr>
        <p:cxnSp>
          <p:nvCxnSpPr>
            <p:cNvPr id="52" name="Straight Connector 51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7" name="Group 36"/>
          <p:cNvGrpSpPr/>
          <p:nvPr/>
        </p:nvGrpSpPr>
        <p:grpSpPr>
          <a:xfrm>
            <a:off x="3032188" y="1757735"/>
            <a:ext cx="594107" cy="3231963"/>
            <a:chOff x="3284049" y="1757735"/>
            <a:chExt cx="594107" cy="3231963"/>
          </a:xfrm>
        </p:grpSpPr>
        <p:grpSp>
          <p:nvGrpSpPr>
            <p:cNvPr id="38" name="Group 37"/>
            <p:cNvGrpSpPr/>
            <p:nvPr/>
          </p:nvGrpSpPr>
          <p:grpSpPr>
            <a:xfrm>
              <a:off x="3284049" y="1757735"/>
              <a:ext cx="594107" cy="3231963"/>
              <a:chOff x="3284049" y="1757735"/>
              <a:chExt cx="594107" cy="3231963"/>
            </a:xfrm>
          </p:grpSpPr>
          <p:sp>
            <p:nvSpPr>
              <p:cNvPr id="56" name="Freeform 55"/>
              <p:cNvSpPr/>
              <p:nvPr/>
            </p:nvSpPr>
            <p:spPr>
              <a:xfrm>
                <a:off x="3284049" y="1757735"/>
                <a:ext cx="582767" cy="3231963"/>
              </a:xfrm>
              <a:custGeom>
                <a:avLst/>
                <a:gdLst>
                  <a:gd name="connsiteX0" fmla="*/ 613663 w 613663"/>
                  <a:gd name="connsiteY0" fmla="*/ 0 h 3231963"/>
                  <a:gd name="connsiteX1" fmla="*/ 534286 w 613663"/>
                  <a:gd name="connsiteY1" fmla="*/ 476289 h 3231963"/>
                  <a:gd name="connsiteX2" fmla="*/ 409550 w 613663"/>
                  <a:gd name="connsiteY2" fmla="*/ 850516 h 3231963"/>
                  <a:gd name="connsiteX3" fmla="*/ 250795 w 613663"/>
                  <a:gd name="connsiteY3" fmla="*/ 1100001 h 3231963"/>
                  <a:gd name="connsiteX4" fmla="*/ 137399 w 613663"/>
                  <a:gd name="connsiteY4" fmla="*/ 1315465 h 3231963"/>
                  <a:gd name="connsiteX5" fmla="*/ 58021 w 613663"/>
                  <a:gd name="connsiteY5" fmla="*/ 1530930 h 3231963"/>
                  <a:gd name="connsiteX6" fmla="*/ 1323 w 613663"/>
                  <a:gd name="connsiteY6" fmla="*/ 1848456 h 3231963"/>
                  <a:gd name="connsiteX7" fmla="*/ 114719 w 613663"/>
                  <a:gd name="connsiteY7" fmla="*/ 2165982 h 3231963"/>
                  <a:gd name="connsiteX8" fmla="*/ 284814 w 613663"/>
                  <a:gd name="connsiteY8" fmla="*/ 2324745 h 3231963"/>
                  <a:gd name="connsiteX9" fmla="*/ 375531 w 613663"/>
                  <a:gd name="connsiteY9" fmla="*/ 2483508 h 3231963"/>
                  <a:gd name="connsiteX10" fmla="*/ 454908 w 613663"/>
                  <a:gd name="connsiteY10" fmla="*/ 2710313 h 3231963"/>
                  <a:gd name="connsiteX11" fmla="*/ 488927 w 613663"/>
                  <a:gd name="connsiteY11" fmla="*/ 2948458 h 3231963"/>
                  <a:gd name="connsiteX12" fmla="*/ 500267 w 613663"/>
                  <a:gd name="connsiteY12" fmla="*/ 3118561 h 3231963"/>
                  <a:gd name="connsiteX13" fmla="*/ 511607 w 613663"/>
                  <a:gd name="connsiteY13" fmla="*/ 3231963 h 3231963"/>
                  <a:gd name="connsiteX0" fmla="*/ 614636 w 614636"/>
                  <a:gd name="connsiteY0" fmla="*/ 0 h 3231963"/>
                  <a:gd name="connsiteX1" fmla="*/ 535259 w 614636"/>
                  <a:gd name="connsiteY1" fmla="*/ 476289 h 3231963"/>
                  <a:gd name="connsiteX2" fmla="*/ 410523 w 614636"/>
                  <a:gd name="connsiteY2" fmla="*/ 850516 h 3231963"/>
                  <a:gd name="connsiteX3" fmla="*/ 251768 w 614636"/>
                  <a:gd name="connsiteY3" fmla="*/ 1100001 h 3231963"/>
                  <a:gd name="connsiteX4" fmla="*/ 138372 w 614636"/>
                  <a:gd name="connsiteY4" fmla="*/ 1315465 h 3231963"/>
                  <a:gd name="connsiteX5" fmla="*/ 58994 w 614636"/>
                  <a:gd name="connsiteY5" fmla="*/ 1530930 h 3231963"/>
                  <a:gd name="connsiteX6" fmla="*/ 2296 w 614636"/>
                  <a:gd name="connsiteY6" fmla="*/ 1848456 h 3231963"/>
                  <a:gd name="connsiteX7" fmla="*/ 138371 w 614636"/>
                  <a:gd name="connsiteY7" fmla="*/ 2165982 h 3231963"/>
                  <a:gd name="connsiteX8" fmla="*/ 285787 w 614636"/>
                  <a:gd name="connsiteY8" fmla="*/ 2324745 h 3231963"/>
                  <a:gd name="connsiteX9" fmla="*/ 376504 w 614636"/>
                  <a:gd name="connsiteY9" fmla="*/ 2483508 h 3231963"/>
                  <a:gd name="connsiteX10" fmla="*/ 455881 w 614636"/>
                  <a:gd name="connsiteY10" fmla="*/ 2710313 h 3231963"/>
                  <a:gd name="connsiteX11" fmla="*/ 489900 w 614636"/>
                  <a:gd name="connsiteY11" fmla="*/ 2948458 h 3231963"/>
                  <a:gd name="connsiteX12" fmla="*/ 501240 w 614636"/>
                  <a:gd name="connsiteY12" fmla="*/ 3118561 h 3231963"/>
                  <a:gd name="connsiteX13" fmla="*/ 512580 w 614636"/>
                  <a:gd name="connsiteY13" fmla="*/ 3231963 h 3231963"/>
                  <a:gd name="connsiteX0" fmla="*/ 582767 w 582767"/>
                  <a:gd name="connsiteY0" fmla="*/ 0 h 3231963"/>
                  <a:gd name="connsiteX1" fmla="*/ 503390 w 582767"/>
                  <a:gd name="connsiteY1" fmla="*/ 476289 h 3231963"/>
                  <a:gd name="connsiteX2" fmla="*/ 378654 w 582767"/>
                  <a:gd name="connsiteY2" fmla="*/ 850516 h 3231963"/>
                  <a:gd name="connsiteX3" fmla="*/ 219899 w 582767"/>
                  <a:gd name="connsiteY3" fmla="*/ 1100001 h 3231963"/>
                  <a:gd name="connsiteX4" fmla="*/ 106503 w 582767"/>
                  <a:gd name="connsiteY4" fmla="*/ 1315465 h 3231963"/>
                  <a:gd name="connsiteX5" fmla="*/ 27125 w 582767"/>
                  <a:gd name="connsiteY5" fmla="*/ 1530930 h 3231963"/>
                  <a:gd name="connsiteX6" fmla="*/ 4446 w 582767"/>
                  <a:gd name="connsiteY6" fmla="*/ 1848456 h 3231963"/>
                  <a:gd name="connsiteX7" fmla="*/ 106502 w 582767"/>
                  <a:gd name="connsiteY7" fmla="*/ 2165982 h 3231963"/>
                  <a:gd name="connsiteX8" fmla="*/ 253918 w 582767"/>
                  <a:gd name="connsiteY8" fmla="*/ 2324745 h 3231963"/>
                  <a:gd name="connsiteX9" fmla="*/ 344635 w 582767"/>
                  <a:gd name="connsiteY9" fmla="*/ 2483508 h 3231963"/>
                  <a:gd name="connsiteX10" fmla="*/ 424012 w 582767"/>
                  <a:gd name="connsiteY10" fmla="*/ 2710313 h 3231963"/>
                  <a:gd name="connsiteX11" fmla="*/ 458031 w 582767"/>
                  <a:gd name="connsiteY11" fmla="*/ 2948458 h 3231963"/>
                  <a:gd name="connsiteX12" fmla="*/ 469371 w 582767"/>
                  <a:gd name="connsiteY12" fmla="*/ 3118561 h 3231963"/>
                  <a:gd name="connsiteX13" fmla="*/ 480711 w 582767"/>
                  <a:gd name="connsiteY13" fmla="*/ 3231963 h 3231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82767" h="3231963">
                    <a:moveTo>
                      <a:pt x="582767" y="0"/>
                    </a:moveTo>
                    <a:cubicBezTo>
                      <a:pt x="560088" y="167268"/>
                      <a:pt x="537409" y="334536"/>
                      <a:pt x="503390" y="476289"/>
                    </a:cubicBezTo>
                    <a:cubicBezTo>
                      <a:pt x="469371" y="618042"/>
                      <a:pt x="425902" y="746564"/>
                      <a:pt x="378654" y="850516"/>
                    </a:cubicBezTo>
                    <a:cubicBezTo>
                      <a:pt x="331405" y="954468"/>
                      <a:pt x="265258" y="1022509"/>
                      <a:pt x="219899" y="1100001"/>
                    </a:cubicBezTo>
                    <a:cubicBezTo>
                      <a:pt x="174540" y="1177493"/>
                      <a:pt x="138632" y="1243644"/>
                      <a:pt x="106503" y="1315465"/>
                    </a:cubicBezTo>
                    <a:cubicBezTo>
                      <a:pt x="74374" y="1387287"/>
                      <a:pt x="44134" y="1442098"/>
                      <a:pt x="27125" y="1530930"/>
                    </a:cubicBezTo>
                    <a:cubicBezTo>
                      <a:pt x="10116" y="1619762"/>
                      <a:pt x="-8783" y="1742614"/>
                      <a:pt x="4446" y="1848456"/>
                    </a:cubicBezTo>
                    <a:cubicBezTo>
                      <a:pt x="17675" y="1954298"/>
                      <a:pt x="64923" y="2086601"/>
                      <a:pt x="106502" y="2165982"/>
                    </a:cubicBezTo>
                    <a:cubicBezTo>
                      <a:pt x="148081" y="2245363"/>
                      <a:pt x="214229" y="2271824"/>
                      <a:pt x="253918" y="2324745"/>
                    </a:cubicBezTo>
                    <a:cubicBezTo>
                      <a:pt x="293607" y="2377666"/>
                      <a:pt x="316286" y="2419247"/>
                      <a:pt x="344635" y="2483508"/>
                    </a:cubicBezTo>
                    <a:cubicBezTo>
                      <a:pt x="372984" y="2547769"/>
                      <a:pt x="405113" y="2632821"/>
                      <a:pt x="424012" y="2710313"/>
                    </a:cubicBezTo>
                    <a:cubicBezTo>
                      <a:pt x="442911" y="2787805"/>
                      <a:pt x="450471" y="2880417"/>
                      <a:pt x="458031" y="2948458"/>
                    </a:cubicBezTo>
                    <a:cubicBezTo>
                      <a:pt x="465591" y="3016499"/>
                      <a:pt x="465591" y="3071310"/>
                      <a:pt x="469371" y="3118561"/>
                    </a:cubicBezTo>
                    <a:cubicBezTo>
                      <a:pt x="473151" y="3165812"/>
                      <a:pt x="480711" y="3231963"/>
                      <a:pt x="480711" y="3231963"/>
                    </a:cubicBezTo>
                  </a:path>
                </a:pathLst>
              </a:cu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/>
              <p:nvPr/>
            </p:nvCxnSpPr>
            <p:spPr>
              <a:xfrm flipH="1">
                <a:off x="3693194" y="1984539"/>
                <a:ext cx="139604" cy="23814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3832798" y="1984539"/>
                <a:ext cx="45358" cy="23814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  <p:grpSp>
          <p:nvGrpSpPr>
            <p:cNvPr id="40" name="Group 39"/>
            <p:cNvGrpSpPr/>
            <p:nvPr/>
          </p:nvGrpSpPr>
          <p:grpSpPr>
            <a:xfrm>
              <a:off x="3591138" y="4343303"/>
              <a:ext cx="241660" cy="215467"/>
              <a:chOff x="3579798" y="4343303"/>
              <a:chExt cx="241660" cy="215467"/>
            </a:xfrm>
          </p:grpSpPr>
          <p:cxnSp>
            <p:nvCxnSpPr>
              <p:cNvPr id="43" name="Straight Connector 42"/>
              <p:cNvCxnSpPr/>
              <p:nvPr/>
            </p:nvCxnSpPr>
            <p:spPr>
              <a:xfrm flipH="1">
                <a:off x="3579798" y="4343305"/>
                <a:ext cx="79376" cy="215465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3662704" y="4343303"/>
                <a:ext cx="158754" cy="192784"/>
              </a:xfrm>
              <a:prstGeom prst="line">
                <a:avLst/>
              </a:prstGeom>
            </p:spPr>
            <p:style>
              <a:lnRef idx="3">
                <a:schemeClr val="accent3"/>
              </a:lnRef>
              <a:fillRef idx="0">
                <a:schemeClr val="accent3"/>
              </a:fillRef>
              <a:effectRef idx="2">
                <a:schemeClr val="accent3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Freeform 4"/>
          <p:cNvSpPr/>
          <p:nvPr/>
        </p:nvSpPr>
        <p:spPr>
          <a:xfrm>
            <a:off x="4450506" y="1306873"/>
            <a:ext cx="3008951" cy="940042"/>
          </a:xfrm>
          <a:custGeom>
            <a:avLst/>
            <a:gdLst>
              <a:gd name="connsiteX0" fmla="*/ 284092 w 3008951"/>
              <a:gd name="connsiteY0" fmla="*/ 271238 h 940042"/>
              <a:gd name="connsiteX1" fmla="*/ 509 w 3008951"/>
              <a:gd name="connsiteY1" fmla="*/ 900016 h 940042"/>
              <a:gd name="connsiteX2" fmla="*/ 345740 w 3008951"/>
              <a:gd name="connsiteY2" fmla="*/ 838371 h 940042"/>
              <a:gd name="connsiteX3" fmla="*/ 986884 w 3008951"/>
              <a:gd name="connsiteY3" fmla="*/ 530146 h 940042"/>
              <a:gd name="connsiteX4" fmla="*/ 1603368 w 3008951"/>
              <a:gd name="connsiteY4" fmla="*/ 332883 h 940042"/>
              <a:gd name="connsiteX5" fmla="*/ 2417127 w 3008951"/>
              <a:gd name="connsiteY5" fmla="*/ 160277 h 940042"/>
              <a:gd name="connsiteX6" fmla="*/ 3008951 w 3008951"/>
              <a:gd name="connsiteY6" fmla="*/ 0 h 940042"/>
              <a:gd name="connsiteX7" fmla="*/ 3008951 w 3008951"/>
              <a:gd name="connsiteY7" fmla="*/ 0 h 94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08951" h="940042">
                <a:moveTo>
                  <a:pt x="284092" y="271238"/>
                </a:moveTo>
                <a:cubicBezTo>
                  <a:pt x="137163" y="538366"/>
                  <a:pt x="-9766" y="805494"/>
                  <a:pt x="509" y="900016"/>
                </a:cubicBezTo>
                <a:cubicBezTo>
                  <a:pt x="10784" y="994538"/>
                  <a:pt x="181344" y="900016"/>
                  <a:pt x="345740" y="838371"/>
                </a:cubicBezTo>
                <a:cubicBezTo>
                  <a:pt x="510136" y="776726"/>
                  <a:pt x="777279" y="614394"/>
                  <a:pt x="986884" y="530146"/>
                </a:cubicBezTo>
                <a:cubicBezTo>
                  <a:pt x="1196489" y="445898"/>
                  <a:pt x="1364994" y="394528"/>
                  <a:pt x="1603368" y="332883"/>
                </a:cubicBezTo>
                <a:cubicBezTo>
                  <a:pt x="1841742" y="271238"/>
                  <a:pt x="2182863" y="215757"/>
                  <a:pt x="2417127" y="160277"/>
                </a:cubicBezTo>
                <a:cubicBezTo>
                  <a:pt x="2651391" y="104797"/>
                  <a:pt x="3008951" y="0"/>
                  <a:pt x="3008951" y="0"/>
                </a:cubicBezTo>
                <a:lnTo>
                  <a:pt x="3008951" y="0"/>
                </a:ln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3427651" y="2331815"/>
            <a:ext cx="1088596" cy="861393"/>
          </a:xfrm>
          <a:custGeom>
            <a:avLst/>
            <a:gdLst>
              <a:gd name="connsiteX0" fmla="*/ 0 w 1208309"/>
              <a:gd name="connsiteY0" fmla="*/ 516181 h 960025"/>
              <a:gd name="connsiteX1" fmla="*/ 209605 w 1208309"/>
              <a:gd name="connsiteY1" fmla="*/ 244944 h 960025"/>
              <a:gd name="connsiteX2" fmla="*/ 591825 w 1208309"/>
              <a:gd name="connsiteY2" fmla="*/ 158641 h 960025"/>
              <a:gd name="connsiteX3" fmla="*/ 838419 w 1208309"/>
              <a:gd name="connsiteY3" fmla="*/ 47680 h 960025"/>
              <a:gd name="connsiteX4" fmla="*/ 949386 w 1208309"/>
              <a:gd name="connsiteY4" fmla="*/ 10693 h 960025"/>
              <a:gd name="connsiteX5" fmla="*/ 998705 w 1208309"/>
              <a:gd name="connsiteY5" fmla="*/ 232615 h 960025"/>
              <a:gd name="connsiteX6" fmla="*/ 1085012 w 1208309"/>
              <a:gd name="connsiteY6" fmla="*/ 651800 h 960025"/>
              <a:gd name="connsiteX7" fmla="*/ 1183650 w 1208309"/>
              <a:gd name="connsiteY7" fmla="*/ 836735 h 960025"/>
              <a:gd name="connsiteX8" fmla="*/ 1208309 w 1208309"/>
              <a:gd name="connsiteY8" fmla="*/ 960025 h 960025"/>
              <a:gd name="connsiteX0" fmla="*/ 0 w 1208309"/>
              <a:gd name="connsiteY0" fmla="*/ 516181 h 960025"/>
              <a:gd name="connsiteX1" fmla="*/ 209605 w 1208309"/>
              <a:gd name="connsiteY1" fmla="*/ 244944 h 960025"/>
              <a:gd name="connsiteX2" fmla="*/ 591825 w 1208309"/>
              <a:gd name="connsiteY2" fmla="*/ 158641 h 960025"/>
              <a:gd name="connsiteX3" fmla="*/ 838419 w 1208309"/>
              <a:gd name="connsiteY3" fmla="*/ 47680 h 960025"/>
              <a:gd name="connsiteX4" fmla="*/ 949386 w 1208309"/>
              <a:gd name="connsiteY4" fmla="*/ 10693 h 960025"/>
              <a:gd name="connsiteX5" fmla="*/ 998705 w 1208309"/>
              <a:gd name="connsiteY5" fmla="*/ 232615 h 960025"/>
              <a:gd name="connsiteX6" fmla="*/ 1085012 w 1208309"/>
              <a:gd name="connsiteY6" fmla="*/ 651800 h 960025"/>
              <a:gd name="connsiteX7" fmla="*/ 1085012 w 1208309"/>
              <a:gd name="connsiteY7" fmla="*/ 861393 h 960025"/>
              <a:gd name="connsiteX8" fmla="*/ 1208309 w 1208309"/>
              <a:gd name="connsiteY8" fmla="*/ 960025 h 960025"/>
              <a:gd name="connsiteX0" fmla="*/ 0 w 1088596"/>
              <a:gd name="connsiteY0" fmla="*/ 516181 h 861393"/>
              <a:gd name="connsiteX1" fmla="*/ 209605 w 1088596"/>
              <a:gd name="connsiteY1" fmla="*/ 244944 h 861393"/>
              <a:gd name="connsiteX2" fmla="*/ 591825 w 1088596"/>
              <a:gd name="connsiteY2" fmla="*/ 158641 h 861393"/>
              <a:gd name="connsiteX3" fmla="*/ 838419 w 1088596"/>
              <a:gd name="connsiteY3" fmla="*/ 47680 h 861393"/>
              <a:gd name="connsiteX4" fmla="*/ 949386 w 1088596"/>
              <a:gd name="connsiteY4" fmla="*/ 10693 h 861393"/>
              <a:gd name="connsiteX5" fmla="*/ 998705 w 1088596"/>
              <a:gd name="connsiteY5" fmla="*/ 232615 h 861393"/>
              <a:gd name="connsiteX6" fmla="*/ 1085012 w 1088596"/>
              <a:gd name="connsiteY6" fmla="*/ 651800 h 861393"/>
              <a:gd name="connsiteX7" fmla="*/ 1085012 w 1088596"/>
              <a:gd name="connsiteY7" fmla="*/ 861393 h 861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8596" h="861393">
                <a:moveTo>
                  <a:pt x="0" y="516181"/>
                </a:moveTo>
                <a:cubicBezTo>
                  <a:pt x="55484" y="410357"/>
                  <a:pt x="110968" y="304534"/>
                  <a:pt x="209605" y="244944"/>
                </a:cubicBezTo>
                <a:cubicBezTo>
                  <a:pt x="308242" y="185354"/>
                  <a:pt x="487023" y="191518"/>
                  <a:pt x="591825" y="158641"/>
                </a:cubicBezTo>
                <a:cubicBezTo>
                  <a:pt x="696627" y="125764"/>
                  <a:pt x="778826" y="72338"/>
                  <a:pt x="838419" y="47680"/>
                </a:cubicBezTo>
                <a:cubicBezTo>
                  <a:pt x="898013" y="23022"/>
                  <a:pt x="922672" y="-20129"/>
                  <a:pt x="949386" y="10693"/>
                </a:cubicBezTo>
                <a:cubicBezTo>
                  <a:pt x="976100" y="41515"/>
                  <a:pt x="976101" y="125764"/>
                  <a:pt x="998705" y="232615"/>
                </a:cubicBezTo>
                <a:cubicBezTo>
                  <a:pt x="1021309" y="339466"/>
                  <a:pt x="1070628" y="547004"/>
                  <a:pt x="1085012" y="651800"/>
                </a:cubicBezTo>
                <a:cubicBezTo>
                  <a:pt x="1099396" y="756596"/>
                  <a:pt x="1064463" y="810022"/>
                  <a:pt x="1085012" y="861393"/>
                </a:cubicBezTo>
              </a:path>
            </a:pathLst>
          </a:cu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46"/>
          <p:cNvSpPr/>
          <p:nvPr/>
        </p:nvSpPr>
        <p:spPr>
          <a:xfrm flipV="1">
            <a:off x="4343079" y="4353819"/>
            <a:ext cx="3119919" cy="1215447"/>
          </a:xfrm>
          <a:custGeom>
            <a:avLst/>
            <a:gdLst>
              <a:gd name="connsiteX0" fmla="*/ 284092 w 3008951"/>
              <a:gd name="connsiteY0" fmla="*/ 271238 h 940042"/>
              <a:gd name="connsiteX1" fmla="*/ 509 w 3008951"/>
              <a:gd name="connsiteY1" fmla="*/ 900016 h 940042"/>
              <a:gd name="connsiteX2" fmla="*/ 345740 w 3008951"/>
              <a:gd name="connsiteY2" fmla="*/ 838371 h 940042"/>
              <a:gd name="connsiteX3" fmla="*/ 986884 w 3008951"/>
              <a:gd name="connsiteY3" fmla="*/ 530146 h 940042"/>
              <a:gd name="connsiteX4" fmla="*/ 1603368 w 3008951"/>
              <a:gd name="connsiteY4" fmla="*/ 332883 h 940042"/>
              <a:gd name="connsiteX5" fmla="*/ 2417127 w 3008951"/>
              <a:gd name="connsiteY5" fmla="*/ 160277 h 940042"/>
              <a:gd name="connsiteX6" fmla="*/ 3008951 w 3008951"/>
              <a:gd name="connsiteY6" fmla="*/ 0 h 940042"/>
              <a:gd name="connsiteX7" fmla="*/ 3008951 w 3008951"/>
              <a:gd name="connsiteY7" fmla="*/ 0 h 940042"/>
              <a:gd name="connsiteX0" fmla="*/ 284092 w 3008951"/>
              <a:gd name="connsiteY0" fmla="*/ 271238 h 926763"/>
              <a:gd name="connsiteX1" fmla="*/ 509 w 3008951"/>
              <a:gd name="connsiteY1" fmla="*/ 900016 h 926763"/>
              <a:gd name="connsiteX2" fmla="*/ 345740 w 3008951"/>
              <a:gd name="connsiteY2" fmla="*/ 783071 h 926763"/>
              <a:gd name="connsiteX3" fmla="*/ 986884 w 3008951"/>
              <a:gd name="connsiteY3" fmla="*/ 530146 h 926763"/>
              <a:gd name="connsiteX4" fmla="*/ 1603368 w 3008951"/>
              <a:gd name="connsiteY4" fmla="*/ 332883 h 926763"/>
              <a:gd name="connsiteX5" fmla="*/ 2417127 w 3008951"/>
              <a:gd name="connsiteY5" fmla="*/ 160277 h 926763"/>
              <a:gd name="connsiteX6" fmla="*/ 3008951 w 3008951"/>
              <a:gd name="connsiteY6" fmla="*/ 0 h 926763"/>
              <a:gd name="connsiteX7" fmla="*/ 3008951 w 3008951"/>
              <a:gd name="connsiteY7" fmla="*/ 0 h 926763"/>
              <a:gd name="connsiteX0" fmla="*/ 284092 w 3008951"/>
              <a:gd name="connsiteY0" fmla="*/ 271238 h 928733"/>
              <a:gd name="connsiteX1" fmla="*/ 509 w 3008951"/>
              <a:gd name="connsiteY1" fmla="*/ 900016 h 928733"/>
              <a:gd name="connsiteX2" fmla="*/ 345740 w 3008951"/>
              <a:gd name="connsiteY2" fmla="*/ 783071 h 928733"/>
              <a:gd name="connsiteX3" fmla="*/ 986884 w 3008951"/>
              <a:gd name="connsiteY3" fmla="*/ 433371 h 928733"/>
              <a:gd name="connsiteX4" fmla="*/ 1603368 w 3008951"/>
              <a:gd name="connsiteY4" fmla="*/ 332883 h 928733"/>
              <a:gd name="connsiteX5" fmla="*/ 2417127 w 3008951"/>
              <a:gd name="connsiteY5" fmla="*/ 160277 h 928733"/>
              <a:gd name="connsiteX6" fmla="*/ 3008951 w 3008951"/>
              <a:gd name="connsiteY6" fmla="*/ 0 h 928733"/>
              <a:gd name="connsiteX7" fmla="*/ 3008951 w 3008951"/>
              <a:gd name="connsiteY7" fmla="*/ 0 h 928733"/>
              <a:gd name="connsiteX0" fmla="*/ 284092 w 3008951"/>
              <a:gd name="connsiteY0" fmla="*/ 271238 h 928733"/>
              <a:gd name="connsiteX1" fmla="*/ 509 w 3008951"/>
              <a:gd name="connsiteY1" fmla="*/ 900016 h 928733"/>
              <a:gd name="connsiteX2" fmla="*/ 345740 w 3008951"/>
              <a:gd name="connsiteY2" fmla="*/ 783071 h 928733"/>
              <a:gd name="connsiteX3" fmla="*/ 986884 w 3008951"/>
              <a:gd name="connsiteY3" fmla="*/ 433371 h 928733"/>
              <a:gd name="connsiteX4" fmla="*/ 1603368 w 3008951"/>
              <a:gd name="connsiteY4" fmla="*/ 111683 h 928733"/>
              <a:gd name="connsiteX5" fmla="*/ 2417127 w 3008951"/>
              <a:gd name="connsiteY5" fmla="*/ 160277 h 928733"/>
              <a:gd name="connsiteX6" fmla="*/ 3008951 w 3008951"/>
              <a:gd name="connsiteY6" fmla="*/ 0 h 928733"/>
              <a:gd name="connsiteX7" fmla="*/ 3008951 w 3008951"/>
              <a:gd name="connsiteY7" fmla="*/ 0 h 928733"/>
              <a:gd name="connsiteX0" fmla="*/ 284092 w 3008951"/>
              <a:gd name="connsiteY0" fmla="*/ 444250 h 1101745"/>
              <a:gd name="connsiteX1" fmla="*/ 509 w 3008951"/>
              <a:gd name="connsiteY1" fmla="*/ 1073028 h 1101745"/>
              <a:gd name="connsiteX2" fmla="*/ 345740 w 3008951"/>
              <a:gd name="connsiteY2" fmla="*/ 956083 h 1101745"/>
              <a:gd name="connsiteX3" fmla="*/ 986884 w 3008951"/>
              <a:gd name="connsiteY3" fmla="*/ 606383 h 1101745"/>
              <a:gd name="connsiteX4" fmla="*/ 1603368 w 3008951"/>
              <a:gd name="connsiteY4" fmla="*/ 284695 h 1101745"/>
              <a:gd name="connsiteX5" fmla="*/ 2417127 w 3008951"/>
              <a:gd name="connsiteY5" fmla="*/ 1488 h 1101745"/>
              <a:gd name="connsiteX6" fmla="*/ 3008951 w 3008951"/>
              <a:gd name="connsiteY6" fmla="*/ 173012 h 1101745"/>
              <a:gd name="connsiteX7" fmla="*/ 3008951 w 3008951"/>
              <a:gd name="connsiteY7" fmla="*/ 173012 h 1101745"/>
              <a:gd name="connsiteX0" fmla="*/ 284092 w 3056120"/>
              <a:gd name="connsiteY0" fmla="*/ 444250 h 1101745"/>
              <a:gd name="connsiteX1" fmla="*/ 509 w 3056120"/>
              <a:gd name="connsiteY1" fmla="*/ 1073028 h 1101745"/>
              <a:gd name="connsiteX2" fmla="*/ 345740 w 3056120"/>
              <a:gd name="connsiteY2" fmla="*/ 956083 h 1101745"/>
              <a:gd name="connsiteX3" fmla="*/ 986884 w 3056120"/>
              <a:gd name="connsiteY3" fmla="*/ 606383 h 1101745"/>
              <a:gd name="connsiteX4" fmla="*/ 1603368 w 3056120"/>
              <a:gd name="connsiteY4" fmla="*/ 284695 h 1101745"/>
              <a:gd name="connsiteX5" fmla="*/ 2417127 w 3056120"/>
              <a:gd name="connsiteY5" fmla="*/ 1488 h 1101745"/>
              <a:gd name="connsiteX6" fmla="*/ 3008951 w 3056120"/>
              <a:gd name="connsiteY6" fmla="*/ 173012 h 1101745"/>
              <a:gd name="connsiteX7" fmla="*/ 3021281 w 3056120"/>
              <a:gd name="connsiteY7" fmla="*/ 173012 h 1101745"/>
              <a:gd name="connsiteX0" fmla="*/ 284092 w 3066214"/>
              <a:gd name="connsiteY0" fmla="*/ 444232 h 1101727"/>
              <a:gd name="connsiteX1" fmla="*/ 509 w 3066214"/>
              <a:gd name="connsiteY1" fmla="*/ 1073010 h 1101727"/>
              <a:gd name="connsiteX2" fmla="*/ 345740 w 3066214"/>
              <a:gd name="connsiteY2" fmla="*/ 956065 h 1101727"/>
              <a:gd name="connsiteX3" fmla="*/ 986884 w 3066214"/>
              <a:gd name="connsiteY3" fmla="*/ 606365 h 1101727"/>
              <a:gd name="connsiteX4" fmla="*/ 1603368 w 3066214"/>
              <a:gd name="connsiteY4" fmla="*/ 284677 h 1101727"/>
              <a:gd name="connsiteX5" fmla="*/ 2417127 w 3066214"/>
              <a:gd name="connsiteY5" fmla="*/ 1470 h 1101727"/>
              <a:gd name="connsiteX6" fmla="*/ 3008951 w 3066214"/>
              <a:gd name="connsiteY6" fmla="*/ 172994 h 1101727"/>
              <a:gd name="connsiteX7" fmla="*/ 3045941 w 3066214"/>
              <a:gd name="connsiteY7" fmla="*/ 159169 h 1101727"/>
              <a:gd name="connsiteX0" fmla="*/ 284092 w 3008951"/>
              <a:gd name="connsiteY0" fmla="*/ 444232 h 1101727"/>
              <a:gd name="connsiteX1" fmla="*/ 509 w 3008951"/>
              <a:gd name="connsiteY1" fmla="*/ 1073010 h 1101727"/>
              <a:gd name="connsiteX2" fmla="*/ 345740 w 3008951"/>
              <a:gd name="connsiteY2" fmla="*/ 956065 h 1101727"/>
              <a:gd name="connsiteX3" fmla="*/ 986884 w 3008951"/>
              <a:gd name="connsiteY3" fmla="*/ 606365 h 1101727"/>
              <a:gd name="connsiteX4" fmla="*/ 1603368 w 3008951"/>
              <a:gd name="connsiteY4" fmla="*/ 284677 h 1101727"/>
              <a:gd name="connsiteX5" fmla="*/ 2417127 w 3008951"/>
              <a:gd name="connsiteY5" fmla="*/ 1470 h 1101727"/>
              <a:gd name="connsiteX6" fmla="*/ 3008951 w 3008951"/>
              <a:gd name="connsiteY6" fmla="*/ 172994 h 1101727"/>
              <a:gd name="connsiteX0" fmla="*/ 284092 w 2417127"/>
              <a:gd name="connsiteY0" fmla="*/ 442762 h 1100257"/>
              <a:gd name="connsiteX1" fmla="*/ 509 w 2417127"/>
              <a:gd name="connsiteY1" fmla="*/ 1071540 h 1100257"/>
              <a:gd name="connsiteX2" fmla="*/ 345740 w 2417127"/>
              <a:gd name="connsiteY2" fmla="*/ 954595 h 1100257"/>
              <a:gd name="connsiteX3" fmla="*/ 986884 w 2417127"/>
              <a:gd name="connsiteY3" fmla="*/ 604895 h 1100257"/>
              <a:gd name="connsiteX4" fmla="*/ 1603368 w 2417127"/>
              <a:gd name="connsiteY4" fmla="*/ 283207 h 1100257"/>
              <a:gd name="connsiteX5" fmla="*/ 2417127 w 2417127"/>
              <a:gd name="connsiteY5" fmla="*/ 0 h 1100257"/>
              <a:gd name="connsiteX0" fmla="*/ 284092 w 3119919"/>
              <a:gd name="connsiteY0" fmla="*/ 705438 h 1362933"/>
              <a:gd name="connsiteX1" fmla="*/ 509 w 3119919"/>
              <a:gd name="connsiteY1" fmla="*/ 1334216 h 1362933"/>
              <a:gd name="connsiteX2" fmla="*/ 345740 w 3119919"/>
              <a:gd name="connsiteY2" fmla="*/ 1217271 h 1362933"/>
              <a:gd name="connsiteX3" fmla="*/ 986884 w 3119919"/>
              <a:gd name="connsiteY3" fmla="*/ 867571 h 1362933"/>
              <a:gd name="connsiteX4" fmla="*/ 1603368 w 3119919"/>
              <a:gd name="connsiteY4" fmla="*/ 545883 h 1362933"/>
              <a:gd name="connsiteX5" fmla="*/ 3119919 w 3119919"/>
              <a:gd name="connsiteY5" fmla="*/ 0 h 1362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9919" h="1362933">
                <a:moveTo>
                  <a:pt x="284092" y="705438"/>
                </a:moveTo>
                <a:cubicBezTo>
                  <a:pt x="137163" y="972566"/>
                  <a:pt x="-9766" y="1248911"/>
                  <a:pt x="509" y="1334216"/>
                </a:cubicBezTo>
                <a:cubicBezTo>
                  <a:pt x="10784" y="1419522"/>
                  <a:pt x="181344" y="1295045"/>
                  <a:pt x="345740" y="1217271"/>
                </a:cubicBezTo>
                <a:cubicBezTo>
                  <a:pt x="510136" y="1139497"/>
                  <a:pt x="777279" y="979469"/>
                  <a:pt x="986884" y="867571"/>
                </a:cubicBezTo>
                <a:cubicBezTo>
                  <a:pt x="1196489" y="755673"/>
                  <a:pt x="1247862" y="690478"/>
                  <a:pt x="1603368" y="545883"/>
                </a:cubicBezTo>
                <a:cubicBezTo>
                  <a:pt x="1958874" y="401288"/>
                  <a:pt x="2885655" y="18614"/>
                  <a:pt x="3119919" y="0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3167188" y="2823338"/>
            <a:ext cx="1283827" cy="1481960"/>
          </a:xfrm>
          <a:custGeom>
            <a:avLst/>
            <a:gdLst>
              <a:gd name="connsiteX0" fmla="*/ 260463 w 1283827"/>
              <a:gd name="connsiteY0" fmla="*/ 0 h 1481960"/>
              <a:gd name="connsiteX1" fmla="*/ 38529 w 1283827"/>
              <a:gd name="connsiteY1" fmla="*/ 419186 h 1481960"/>
              <a:gd name="connsiteX2" fmla="*/ 13870 w 1283827"/>
              <a:gd name="connsiteY2" fmla="*/ 690424 h 1481960"/>
              <a:gd name="connsiteX3" fmla="*/ 186485 w 1283827"/>
              <a:gd name="connsiteY3" fmla="*/ 1072622 h 1481960"/>
              <a:gd name="connsiteX4" fmla="*/ 297452 w 1283827"/>
              <a:gd name="connsiteY4" fmla="*/ 1220570 h 1481960"/>
              <a:gd name="connsiteX5" fmla="*/ 618024 w 1283827"/>
              <a:gd name="connsiteY5" fmla="*/ 1356189 h 1481960"/>
              <a:gd name="connsiteX6" fmla="*/ 901607 w 1283827"/>
              <a:gd name="connsiteY6" fmla="*/ 1405505 h 1481960"/>
              <a:gd name="connsiteX7" fmla="*/ 1148201 w 1283827"/>
              <a:gd name="connsiteY7" fmla="*/ 1479479 h 1481960"/>
              <a:gd name="connsiteX8" fmla="*/ 1172860 w 1283827"/>
              <a:gd name="connsiteY8" fmla="*/ 1306873 h 1481960"/>
              <a:gd name="connsiteX9" fmla="*/ 1185190 w 1283827"/>
              <a:gd name="connsiteY9" fmla="*/ 1097280 h 1481960"/>
              <a:gd name="connsiteX10" fmla="*/ 1246838 w 1283827"/>
              <a:gd name="connsiteY10" fmla="*/ 887688 h 1481960"/>
              <a:gd name="connsiteX11" fmla="*/ 1283827 w 1283827"/>
              <a:gd name="connsiteY11" fmla="*/ 752069 h 1481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83827" h="1481960">
                <a:moveTo>
                  <a:pt x="260463" y="0"/>
                </a:moveTo>
                <a:cubicBezTo>
                  <a:pt x="170045" y="152058"/>
                  <a:pt x="79628" y="304116"/>
                  <a:pt x="38529" y="419186"/>
                </a:cubicBezTo>
                <a:cubicBezTo>
                  <a:pt x="-2570" y="534256"/>
                  <a:pt x="-10789" y="581518"/>
                  <a:pt x="13870" y="690424"/>
                </a:cubicBezTo>
                <a:cubicBezTo>
                  <a:pt x="38529" y="799330"/>
                  <a:pt x="139221" y="984264"/>
                  <a:pt x="186485" y="1072622"/>
                </a:cubicBezTo>
                <a:cubicBezTo>
                  <a:pt x="233749" y="1160980"/>
                  <a:pt x="225529" y="1173309"/>
                  <a:pt x="297452" y="1220570"/>
                </a:cubicBezTo>
                <a:cubicBezTo>
                  <a:pt x="369375" y="1267831"/>
                  <a:pt x="517332" y="1325367"/>
                  <a:pt x="618024" y="1356189"/>
                </a:cubicBezTo>
                <a:cubicBezTo>
                  <a:pt x="718717" y="1387012"/>
                  <a:pt x="813244" y="1384957"/>
                  <a:pt x="901607" y="1405505"/>
                </a:cubicBezTo>
                <a:cubicBezTo>
                  <a:pt x="989970" y="1426053"/>
                  <a:pt x="1102992" y="1495918"/>
                  <a:pt x="1148201" y="1479479"/>
                </a:cubicBezTo>
                <a:cubicBezTo>
                  <a:pt x="1193410" y="1463040"/>
                  <a:pt x="1166695" y="1370573"/>
                  <a:pt x="1172860" y="1306873"/>
                </a:cubicBezTo>
                <a:cubicBezTo>
                  <a:pt x="1179025" y="1243173"/>
                  <a:pt x="1172860" y="1167144"/>
                  <a:pt x="1185190" y="1097280"/>
                </a:cubicBezTo>
                <a:cubicBezTo>
                  <a:pt x="1197520" y="1027416"/>
                  <a:pt x="1230399" y="945223"/>
                  <a:pt x="1246838" y="887688"/>
                </a:cubicBezTo>
                <a:cubicBezTo>
                  <a:pt x="1263278" y="830153"/>
                  <a:pt x="1283827" y="752069"/>
                  <a:pt x="1283827" y="752069"/>
                </a:cubicBezTo>
              </a:path>
            </a:pathLst>
          </a:cu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/>
          <p:cNvGrpSpPr/>
          <p:nvPr/>
        </p:nvGrpSpPr>
        <p:grpSpPr>
          <a:xfrm>
            <a:off x="4796872" y="4456708"/>
            <a:ext cx="253556" cy="204124"/>
            <a:chOff x="4803923" y="4558770"/>
            <a:chExt cx="253556" cy="204124"/>
          </a:xfrm>
        </p:grpSpPr>
        <p:cxnSp>
          <p:nvCxnSpPr>
            <p:cNvPr id="64" name="Straight Connector 63"/>
            <p:cNvCxnSpPr/>
            <p:nvPr/>
          </p:nvCxnSpPr>
          <p:spPr>
            <a:xfrm flipH="1" flipV="1">
              <a:off x="4803923" y="4740214"/>
              <a:ext cx="242216" cy="2268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 flipH="1" flipV="1">
              <a:off x="4910067" y="4558770"/>
              <a:ext cx="147412" cy="19278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2" name="Straight Connector 21"/>
          <p:cNvCxnSpPr/>
          <p:nvPr/>
        </p:nvCxnSpPr>
        <p:spPr>
          <a:xfrm flipH="1" flipV="1">
            <a:off x="4356402" y="2650733"/>
            <a:ext cx="119273" cy="17260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4475166" y="2650733"/>
            <a:ext cx="130723" cy="17260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6" name="Group 45"/>
          <p:cNvGrpSpPr/>
          <p:nvPr/>
        </p:nvGrpSpPr>
        <p:grpSpPr>
          <a:xfrm>
            <a:off x="3279588" y="3339006"/>
            <a:ext cx="241660" cy="198454"/>
            <a:chOff x="3267258" y="3339006"/>
            <a:chExt cx="241660" cy="198454"/>
          </a:xfrm>
        </p:grpSpPr>
        <p:cxnSp>
          <p:nvCxnSpPr>
            <p:cNvPr id="44" name="Straight Connector 43"/>
            <p:cNvCxnSpPr/>
            <p:nvPr/>
          </p:nvCxnSpPr>
          <p:spPr>
            <a:xfrm flipH="1">
              <a:off x="3267258" y="3339006"/>
              <a:ext cx="113396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3391996" y="3339006"/>
              <a:ext cx="116922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9" name="Straight Connector 58"/>
          <p:cNvCxnSpPr/>
          <p:nvPr/>
        </p:nvCxnSpPr>
        <p:spPr>
          <a:xfrm flipH="1" flipV="1">
            <a:off x="4225212" y="3888085"/>
            <a:ext cx="119273" cy="17260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4343976" y="3888085"/>
            <a:ext cx="130723" cy="17260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5050428" y="1794722"/>
            <a:ext cx="91049" cy="22680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050428" y="2021526"/>
            <a:ext cx="263665" cy="0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63" name="Group 62"/>
          <p:cNvGrpSpPr/>
          <p:nvPr/>
        </p:nvGrpSpPr>
        <p:grpSpPr>
          <a:xfrm rot="10800000">
            <a:off x="2117111" y="1844501"/>
            <a:ext cx="249472" cy="3095881"/>
            <a:chOff x="2846249" y="2404127"/>
            <a:chExt cx="249472" cy="1984540"/>
          </a:xfrm>
        </p:grpSpPr>
        <p:cxnSp>
          <p:nvCxnSpPr>
            <p:cNvPr id="65" name="Straight Connector 64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>
            <a:off x="4343079" y="4581455"/>
            <a:ext cx="238150" cy="238143"/>
            <a:chOff x="4422459" y="4694855"/>
            <a:chExt cx="238150" cy="238143"/>
          </a:xfrm>
        </p:grpSpPr>
        <p:cxnSp>
          <p:nvCxnSpPr>
            <p:cNvPr id="31" name="Straight Connector 30"/>
            <p:cNvCxnSpPr/>
            <p:nvPr/>
          </p:nvCxnSpPr>
          <p:spPr>
            <a:xfrm flipH="1">
              <a:off x="4422459" y="4694855"/>
              <a:ext cx="34018" cy="238143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4456477" y="4694855"/>
              <a:ext cx="204132" cy="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cxnSp>
        <p:nvCxnSpPr>
          <p:cNvPr id="33" name="Straight Connector 32"/>
          <p:cNvCxnSpPr/>
          <p:nvPr/>
        </p:nvCxnSpPr>
        <p:spPr>
          <a:xfrm flipH="1" flipV="1">
            <a:off x="4463345" y="1757735"/>
            <a:ext cx="40572" cy="226804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0" name="Straight Connector 69"/>
          <p:cNvCxnSpPr/>
          <p:nvPr/>
        </p:nvCxnSpPr>
        <p:spPr>
          <a:xfrm flipV="1">
            <a:off x="4503917" y="1844501"/>
            <a:ext cx="280625" cy="140038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8339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reeform 61"/>
          <p:cNvSpPr/>
          <p:nvPr/>
        </p:nvSpPr>
        <p:spPr>
          <a:xfrm>
            <a:off x="2707419" y="2916613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70"/>
          <p:cNvCxnSpPr/>
          <p:nvPr/>
        </p:nvCxnSpPr>
        <p:spPr>
          <a:xfrm flipH="1">
            <a:off x="2569796" y="3256655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/>
          <p:cNvCxnSpPr/>
          <p:nvPr/>
        </p:nvCxnSpPr>
        <p:spPr>
          <a:xfrm>
            <a:off x="2694534" y="3256655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Freeform 4"/>
          <p:cNvSpPr/>
          <p:nvPr/>
        </p:nvSpPr>
        <p:spPr>
          <a:xfrm>
            <a:off x="3488766" y="1306873"/>
            <a:ext cx="3008951" cy="940042"/>
          </a:xfrm>
          <a:custGeom>
            <a:avLst/>
            <a:gdLst>
              <a:gd name="connsiteX0" fmla="*/ 284092 w 3008951"/>
              <a:gd name="connsiteY0" fmla="*/ 271238 h 940042"/>
              <a:gd name="connsiteX1" fmla="*/ 509 w 3008951"/>
              <a:gd name="connsiteY1" fmla="*/ 900016 h 940042"/>
              <a:gd name="connsiteX2" fmla="*/ 345740 w 3008951"/>
              <a:gd name="connsiteY2" fmla="*/ 838371 h 940042"/>
              <a:gd name="connsiteX3" fmla="*/ 986884 w 3008951"/>
              <a:gd name="connsiteY3" fmla="*/ 530146 h 940042"/>
              <a:gd name="connsiteX4" fmla="*/ 1603368 w 3008951"/>
              <a:gd name="connsiteY4" fmla="*/ 332883 h 940042"/>
              <a:gd name="connsiteX5" fmla="*/ 2417127 w 3008951"/>
              <a:gd name="connsiteY5" fmla="*/ 160277 h 940042"/>
              <a:gd name="connsiteX6" fmla="*/ 3008951 w 3008951"/>
              <a:gd name="connsiteY6" fmla="*/ 0 h 940042"/>
              <a:gd name="connsiteX7" fmla="*/ 3008951 w 3008951"/>
              <a:gd name="connsiteY7" fmla="*/ 0 h 940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08951" h="940042">
                <a:moveTo>
                  <a:pt x="284092" y="271238"/>
                </a:moveTo>
                <a:cubicBezTo>
                  <a:pt x="137163" y="538366"/>
                  <a:pt x="-9766" y="805494"/>
                  <a:pt x="509" y="900016"/>
                </a:cubicBezTo>
                <a:cubicBezTo>
                  <a:pt x="10784" y="994538"/>
                  <a:pt x="181344" y="900016"/>
                  <a:pt x="345740" y="838371"/>
                </a:cubicBezTo>
                <a:cubicBezTo>
                  <a:pt x="510136" y="776726"/>
                  <a:pt x="777279" y="614394"/>
                  <a:pt x="986884" y="530146"/>
                </a:cubicBezTo>
                <a:cubicBezTo>
                  <a:pt x="1196489" y="445898"/>
                  <a:pt x="1364994" y="394528"/>
                  <a:pt x="1603368" y="332883"/>
                </a:cubicBezTo>
                <a:cubicBezTo>
                  <a:pt x="1841742" y="271238"/>
                  <a:pt x="2182863" y="215757"/>
                  <a:pt x="2417127" y="160277"/>
                </a:cubicBezTo>
                <a:cubicBezTo>
                  <a:pt x="2651391" y="104797"/>
                  <a:pt x="3008951" y="0"/>
                  <a:pt x="3008951" y="0"/>
                </a:cubicBezTo>
                <a:lnTo>
                  <a:pt x="3008951" y="0"/>
                </a:ln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2465911" y="2331815"/>
            <a:ext cx="1088596" cy="861393"/>
          </a:xfrm>
          <a:custGeom>
            <a:avLst/>
            <a:gdLst>
              <a:gd name="connsiteX0" fmla="*/ 0 w 1208309"/>
              <a:gd name="connsiteY0" fmla="*/ 516181 h 960025"/>
              <a:gd name="connsiteX1" fmla="*/ 209605 w 1208309"/>
              <a:gd name="connsiteY1" fmla="*/ 244944 h 960025"/>
              <a:gd name="connsiteX2" fmla="*/ 591825 w 1208309"/>
              <a:gd name="connsiteY2" fmla="*/ 158641 h 960025"/>
              <a:gd name="connsiteX3" fmla="*/ 838419 w 1208309"/>
              <a:gd name="connsiteY3" fmla="*/ 47680 h 960025"/>
              <a:gd name="connsiteX4" fmla="*/ 949386 w 1208309"/>
              <a:gd name="connsiteY4" fmla="*/ 10693 h 960025"/>
              <a:gd name="connsiteX5" fmla="*/ 998705 w 1208309"/>
              <a:gd name="connsiteY5" fmla="*/ 232615 h 960025"/>
              <a:gd name="connsiteX6" fmla="*/ 1085012 w 1208309"/>
              <a:gd name="connsiteY6" fmla="*/ 651800 h 960025"/>
              <a:gd name="connsiteX7" fmla="*/ 1183650 w 1208309"/>
              <a:gd name="connsiteY7" fmla="*/ 836735 h 960025"/>
              <a:gd name="connsiteX8" fmla="*/ 1208309 w 1208309"/>
              <a:gd name="connsiteY8" fmla="*/ 960025 h 960025"/>
              <a:gd name="connsiteX0" fmla="*/ 0 w 1208309"/>
              <a:gd name="connsiteY0" fmla="*/ 516181 h 960025"/>
              <a:gd name="connsiteX1" fmla="*/ 209605 w 1208309"/>
              <a:gd name="connsiteY1" fmla="*/ 244944 h 960025"/>
              <a:gd name="connsiteX2" fmla="*/ 591825 w 1208309"/>
              <a:gd name="connsiteY2" fmla="*/ 158641 h 960025"/>
              <a:gd name="connsiteX3" fmla="*/ 838419 w 1208309"/>
              <a:gd name="connsiteY3" fmla="*/ 47680 h 960025"/>
              <a:gd name="connsiteX4" fmla="*/ 949386 w 1208309"/>
              <a:gd name="connsiteY4" fmla="*/ 10693 h 960025"/>
              <a:gd name="connsiteX5" fmla="*/ 998705 w 1208309"/>
              <a:gd name="connsiteY5" fmla="*/ 232615 h 960025"/>
              <a:gd name="connsiteX6" fmla="*/ 1085012 w 1208309"/>
              <a:gd name="connsiteY6" fmla="*/ 651800 h 960025"/>
              <a:gd name="connsiteX7" fmla="*/ 1085012 w 1208309"/>
              <a:gd name="connsiteY7" fmla="*/ 861393 h 960025"/>
              <a:gd name="connsiteX8" fmla="*/ 1208309 w 1208309"/>
              <a:gd name="connsiteY8" fmla="*/ 960025 h 960025"/>
              <a:gd name="connsiteX0" fmla="*/ 0 w 1088596"/>
              <a:gd name="connsiteY0" fmla="*/ 516181 h 861393"/>
              <a:gd name="connsiteX1" fmla="*/ 209605 w 1088596"/>
              <a:gd name="connsiteY1" fmla="*/ 244944 h 861393"/>
              <a:gd name="connsiteX2" fmla="*/ 591825 w 1088596"/>
              <a:gd name="connsiteY2" fmla="*/ 158641 h 861393"/>
              <a:gd name="connsiteX3" fmla="*/ 838419 w 1088596"/>
              <a:gd name="connsiteY3" fmla="*/ 47680 h 861393"/>
              <a:gd name="connsiteX4" fmla="*/ 949386 w 1088596"/>
              <a:gd name="connsiteY4" fmla="*/ 10693 h 861393"/>
              <a:gd name="connsiteX5" fmla="*/ 998705 w 1088596"/>
              <a:gd name="connsiteY5" fmla="*/ 232615 h 861393"/>
              <a:gd name="connsiteX6" fmla="*/ 1085012 w 1088596"/>
              <a:gd name="connsiteY6" fmla="*/ 651800 h 861393"/>
              <a:gd name="connsiteX7" fmla="*/ 1085012 w 1088596"/>
              <a:gd name="connsiteY7" fmla="*/ 861393 h 8613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8596" h="861393">
                <a:moveTo>
                  <a:pt x="0" y="516181"/>
                </a:moveTo>
                <a:cubicBezTo>
                  <a:pt x="55484" y="410357"/>
                  <a:pt x="110968" y="304534"/>
                  <a:pt x="209605" y="244944"/>
                </a:cubicBezTo>
                <a:cubicBezTo>
                  <a:pt x="308242" y="185354"/>
                  <a:pt x="487023" y="191518"/>
                  <a:pt x="591825" y="158641"/>
                </a:cubicBezTo>
                <a:cubicBezTo>
                  <a:pt x="696627" y="125764"/>
                  <a:pt x="778826" y="72338"/>
                  <a:pt x="838419" y="47680"/>
                </a:cubicBezTo>
                <a:cubicBezTo>
                  <a:pt x="898013" y="23022"/>
                  <a:pt x="922672" y="-20129"/>
                  <a:pt x="949386" y="10693"/>
                </a:cubicBezTo>
                <a:cubicBezTo>
                  <a:pt x="976100" y="41515"/>
                  <a:pt x="976101" y="125764"/>
                  <a:pt x="998705" y="232615"/>
                </a:cubicBezTo>
                <a:cubicBezTo>
                  <a:pt x="1021309" y="339466"/>
                  <a:pt x="1070628" y="547004"/>
                  <a:pt x="1085012" y="651800"/>
                </a:cubicBezTo>
                <a:cubicBezTo>
                  <a:pt x="1099396" y="756596"/>
                  <a:pt x="1064463" y="810022"/>
                  <a:pt x="1085012" y="861393"/>
                </a:cubicBezTo>
              </a:path>
            </a:pathLst>
          </a:cu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8"/>
          <p:cNvSpPr/>
          <p:nvPr/>
        </p:nvSpPr>
        <p:spPr>
          <a:xfrm>
            <a:off x="2205448" y="2823338"/>
            <a:ext cx="1283827" cy="1481960"/>
          </a:xfrm>
          <a:custGeom>
            <a:avLst/>
            <a:gdLst>
              <a:gd name="connsiteX0" fmla="*/ 260463 w 1283827"/>
              <a:gd name="connsiteY0" fmla="*/ 0 h 1481960"/>
              <a:gd name="connsiteX1" fmla="*/ 38529 w 1283827"/>
              <a:gd name="connsiteY1" fmla="*/ 419186 h 1481960"/>
              <a:gd name="connsiteX2" fmla="*/ 13870 w 1283827"/>
              <a:gd name="connsiteY2" fmla="*/ 690424 h 1481960"/>
              <a:gd name="connsiteX3" fmla="*/ 186485 w 1283827"/>
              <a:gd name="connsiteY3" fmla="*/ 1072622 h 1481960"/>
              <a:gd name="connsiteX4" fmla="*/ 297452 w 1283827"/>
              <a:gd name="connsiteY4" fmla="*/ 1220570 h 1481960"/>
              <a:gd name="connsiteX5" fmla="*/ 618024 w 1283827"/>
              <a:gd name="connsiteY5" fmla="*/ 1356189 h 1481960"/>
              <a:gd name="connsiteX6" fmla="*/ 901607 w 1283827"/>
              <a:gd name="connsiteY6" fmla="*/ 1405505 h 1481960"/>
              <a:gd name="connsiteX7" fmla="*/ 1148201 w 1283827"/>
              <a:gd name="connsiteY7" fmla="*/ 1479479 h 1481960"/>
              <a:gd name="connsiteX8" fmla="*/ 1172860 w 1283827"/>
              <a:gd name="connsiteY8" fmla="*/ 1306873 h 1481960"/>
              <a:gd name="connsiteX9" fmla="*/ 1185190 w 1283827"/>
              <a:gd name="connsiteY9" fmla="*/ 1097280 h 1481960"/>
              <a:gd name="connsiteX10" fmla="*/ 1246838 w 1283827"/>
              <a:gd name="connsiteY10" fmla="*/ 887688 h 1481960"/>
              <a:gd name="connsiteX11" fmla="*/ 1283827 w 1283827"/>
              <a:gd name="connsiteY11" fmla="*/ 752069 h 1481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83827" h="1481960">
                <a:moveTo>
                  <a:pt x="260463" y="0"/>
                </a:moveTo>
                <a:cubicBezTo>
                  <a:pt x="170045" y="152058"/>
                  <a:pt x="79628" y="304116"/>
                  <a:pt x="38529" y="419186"/>
                </a:cubicBezTo>
                <a:cubicBezTo>
                  <a:pt x="-2570" y="534256"/>
                  <a:pt x="-10789" y="581518"/>
                  <a:pt x="13870" y="690424"/>
                </a:cubicBezTo>
                <a:cubicBezTo>
                  <a:pt x="38529" y="799330"/>
                  <a:pt x="139221" y="984264"/>
                  <a:pt x="186485" y="1072622"/>
                </a:cubicBezTo>
                <a:cubicBezTo>
                  <a:pt x="233749" y="1160980"/>
                  <a:pt x="225529" y="1173309"/>
                  <a:pt x="297452" y="1220570"/>
                </a:cubicBezTo>
                <a:cubicBezTo>
                  <a:pt x="369375" y="1267831"/>
                  <a:pt x="517332" y="1325367"/>
                  <a:pt x="618024" y="1356189"/>
                </a:cubicBezTo>
                <a:cubicBezTo>
                  <a:pt x="718717" y="1387012"/>
                  <a:pt x="813244" y="1384957"/>
                  <a:pt x="901607" y="1405505"/>
                </a:cubicBezTo>
                <a:cubicBezTo>
                  <a:pt x="989970" y="1426053"/>
                  <a:pt x="1102992" y="1495918"/>
                  <a:pt x="1148201" y="1479479"/>
                </a:cubicBezTo>
                <a:cubicBezTo>
                  <a:pt x="1193410" y="1463040"/>
                  <a:pt x="1166695" y="1370573"/>
                  <a:pt x="1172860" y="1306873"/>
                </a:cubicBezTo>
                <a:cubicBezTo>
                  <a:pt x="1179025" y="1243173"/>
                  <a:pt x="1172860" y="1167144"/>
                  <a:pt x="1185190" y="1097280"/>
                </a:cubicBezTo>
                <a:cubicBezTo>
                  <a:pt x="1197520" y="1027416"/>
                  <a:pt x="1230399" y="945223"/>
                  <a:pt x="1246838" y="887688"/>
                </a:cubicBezTo>
                <a:cubicBezTo>
                  <a:pt x="1263278" y="830153"/>
                  <a:pt x="1283827" y="752069"/>
                  <a:pt x="1283827" y="752069"/>
                </a:cubicBezTo>
              </a:path>
            </a:pathLst>
          </a:cu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4088688" y="1794722"/>
            <a:ext cx="91049" cy="22680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088688" y="2021526"/>
            <a:ext cx="26366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7" name="Freeform 46"/>
          <p:cNvSpPr/>
          <p:nvPr/>
        </p:nvSpPr>
        <p:spPr>
          <a:xfrm flipV="1">
            <a:off x="3381339" y="4353819"/>
            <a:ext cx="3119919" cy="1215447"/>
          </a:xfrm>
          <a:custGeom>
            <a:avLst/>
            <a:gdLst>
              <a:gd name="connsiteX0" fmla="*/ 284092 w 3008951"/>
              <a:gd name="connsiteY0" fmla="*/ 271238 h 940042"/>
              <a:gd name="connsiteX1" fmla="*/ 509 w 3008951"/>
              <a:gd name="connsiteY1" fmla="*/ 900016 h 940042"/>
              <a:gd name="connsiteX2" fmla="*/ 345740 w 3008951"/>
              <a:gd name="connsiteY2" fmla="*/ 838371 h 940042"/>
              <a:gd name="connsiteX3" fmla="*/ 986884 w 3008951"/>
              <a:gd name="connsiteY3" fmla="*/ 530146 h 940042"/>
              <a:gd name="connsiteX4" fmla="*/ 1603368 w 3008951"/>
              <a:gd name="connsiteY4" fmla="*/ 332883 h 940042"/>
              <a:gd name="connsiteX5" fmla="*/ 2417127 w 3008951"/>
              <a:gd name="connsiteY5" fmla="*/ 160277 h 940042"/>
              <a:gd name="connsiteX6" fmla="*/ 3008951 w 3008951"/>
              <a:gd name="connsiteY6" fmla="*/ 0 h 940042"/>
              <a:gd name="connsiteX7" fmla="*/ 3008951 w 3008951"/>
              <a:gd name="connsiteY7" fmla="*/ 0 h 940042"/>
              <a:gd name="connsiteX0" fmla="*/ 284092 w 3008951"/>
              <a:gd name="connsiteY0" fmla="*/ 271238 h 926763"/>
              <a:gd name="connsiteX1" fmla="*/ 509 w 3008951"/>
              <a:gd name="connsiteY1" fmla="*/ 900016 h 926763"/>
              <a:gd name="connsiteX2" fmla="*/ 345740 w 3008951"/>
              <a:gd name="connsiteY2" fmla="*/ 783071 h 926763"/>
              <a:gd name="connsiteX3" fmla="*/ 986884 w 3008951"/>
              <a:gd name="connsiteY3" fmla="*/ 530146 h 926763"/>
              <a:gd name="connsiteX4" fmla="*/ 1603368 w 3008951"/>
              <a:gd name="connsiteY4" fmla="*/ 332883 h 926763"/>
              <a:gd name="connsiteX5" fmla="*/ 2417127 w 3008951"/>
              <a:gd name="connsiteY5" fmla="*/ 160277 h 926763"/>
              <a:gd name="connsiteX6" fmla="*/ 3008951 w 3008951"/>
              <a:gd name="connsiteY6" fmla="*/ 0 h 926763"/>
              <a:gd name="connsiteX7" fmla="*/ 3008951 w 3008951"/>
              <a:gd name="connsiteY7" fmla="*/ 0 h 926763"/>
              <a:gd name="connsiteX0" fmla="*/ 284092 w 3008951"/>
              <a:gd name="connsiteY0" fmla="*/ 271238 h 928733"/>
              <a:gd name="connsiteX1" fmla="*/ 509 w 3008951"/>
              <a:gd name="connsiteY1" fmla="*/ 900016 h 928733"/>
              <a:gd name="connsiteX2" fmla="*/ 345740 w 3008951"/>
              <a:gd name="connsiteY2" fmla="*/ 783071 h 928733"/>
              <a:gd name="connsiteX3" fmla="*/ 986884 w 3008951"/>
              <a:gd name="connsiteY3" fmla="*/ 433371 h 928733"/>
              <a:gd name="connsiteX4" fmla="*/ 1603368 w 3008951"/>
              <a:gd name="connsiteY4" fmla="*/ 332883 h 928733"/>
              <a:gd name="connsiteX5" fmla="*/ 2417127 w 3008951"/>
              <a:gd name="connsiteY5" fmla="*/ 160277 h 928733"/>
              <a:gd name="connsiteX6" fmla="*/ 3008951 w 3008951"/>
              <a:gd name="connsiteY6" fmla="*/ 0 h 928733"/>
              <a:gd name="connsiteX7" fmla="*/ 3008951 w 3008951"/>
              <a:gd name="connsiteY7" fmla="*/ 0 h 928733"/>
              <a:gd name="connsiteX0" fmla="*/ 284092 w 3008951"/>
              <a:gd name="connsiteY0" fmla="*/ 271238 h 928733"/>
              <a:gd name="connsiteX1" fmla="*/ 509 w 3008951"/>
              <a:gd name="connsiteY1" fmla="*/ 900016 h 928733"/>
              <a:gd name="connsiteX2" fmla="*/ 345740 w 3008951"/>
              <a:gd name="connsiteY2" fmla="*/ 783071 h 928733"/>
              <a:gd name="connsiteX3" fmla="*/ 986884 w 3008951"/>
              <a:gd name="connsiteY3" fmla="*/ 433371 h 928733"/>
              <a:gd name="connsiteX4" fmla="*/ 1603368 w 3008951"/>
              <a:gd name="connsiteY4" fmla="*/ 111683 h 928733"/>
              <a:gd name="connsiteX5" fmla="*/ 2417127 w 3008951"/>
              <a:gd name="connsiteY5" fmla="*/ 160277 h 928733"/>
              <a:gd name="connsiteX6" fmla="*/ 3008951 w 3008951"/>
              <a:gd name="connsiteY6" fmla="*/ 0 h 928733"/>
              <a:gd name="connsiteX7" fmla="*/ 3008951 w 3008951"/>
              <a:gd name="connsiteY7" fmla="*/ 0 h 928733"/>
              <a:gd name="connsiteX0" fmla="*/ 284092 w 3008951"/>
              <a:gd name="connsiteY0" fmla="*/ 444250 h 1101745"/>
              <a:gd name="connsiteX1" fmla="*/ 509 w 3008951"/>
              <a:gd name="connsiteY1" fmla="*/ 1073028 h 1101745"/>
              <a:gd name="connsiteX2" fmla="*/ 345740 w 3008951"/>
              <a:gd name="connsiteY2" fmla="*/ 956083 h 1101745"/>
              <a:gd name="connsiteX3" fmla="*/ 986884 w 3008951"/>
              <a:gd name="connsiteY3" fmla="*/ 606383 h 1101745"/>
              <a:gd name="connsiteX4" fmla="*/ 1603368 w 3008951"/>
              <a:gd name="connsiteY4" fmla="*/ 284695 h 1101745"/>
              <a:gd name="connsiteX5" fmla="*/ 2417127 w 3008951"/>
              <a:gd name="connsiteY5" fmla="*/ 1488 h 1101745"/>
              <a:gd name="connsiteX6" fmla="*/ 3008951 w 3008951"/>
              <a:gd name="connsiteY6" fmla="*/ 173012 h 1101745"/>
              <a:gd name="connsiteX7" fmla="*/ 3008951 w 3008951"/>
              <a:gd name="connsiteY7" fmla="*/ 173012 h 1101745"/>
              <a:gd name="connsiteX0" fmla="*/ 284092 w 3056120"/>
              <a:gd name="connsiteY0" fmla="*/ 444250 h 1101745"/>
              <a:gd name="connsiteX1" fmla="*/ 509 w 3056120"/>
              <a:gd name="connsiteY1" fmla="*/ 1073028 h 1101745"/>
              <a:gd name="connsiteX2" fmla="*/ 345740 w 3056120"/>
              <a:gd name="connsiteY2" fmla="*/ 956083 h 1101745"/>
              <a:gd name="connsiteX3" fmla="*/ 986884 w 3056120"/>
              <a:gd name="connsiteY3" fmla="*/ 606383 h 1101745"/>
              <a:gd name="connsiteX4" fmla="*/ 1603368 w 3056120"/>
              <a:gd name="connsiteY4" fmla="*/ 284695 h 1101745"/>
              <a:gd name="connsiteX5" fmla="*/ 2417127 w 3056120"/>
              <a:gd name="connsiteY5" fmla="*/ 1488 h 1101745"/>
              <a:gd name="connsiteX6" fmla="*/ 3008951 w 3056120"/>
              <a:gd name="connsiteY6" fmla="*/ 173012 h 1101745"/>
              <a:gd name="connsiteX7" fmla="*/ 3021281 w 3056120"/>
              <a:gd name="connsiteY7" fmla="*/ 173012 h 1101745"/>
              <a:gd name="connsiteX0" fmla="*/ 284092 w 3066214"/>
              <a:gd name="connsiteY0" fmla="*/ 444232 h 1101727"/>
              <a:gd name="connsiteX1" fmla="*/ 509 w 3066214"/>
              <a:gd name="connsiteY1" fmla="*/ 1073010 h 1101727"/>
              <a:gd name="connsiteX2" fmla="*/ 345740 w 3066214"/>
              <a:gd name="connsiteY2" fmla="*/ 956065 h 1101727"/>
              <a:gd name="connsiteX3" fmla="*/ 986884 w 3066214"/>
              <a:gd name="connsiteY3" fmla="*/ 606365 h 1101727"/>
              <a:gd name="connsiteX4" fmla="*/ 1603368 w 3066214"/>
              <a:gd name="connsiteY4" fmla="*/ 284677 h 1101727"/>
              <a:gd name="connsiteX5" fmla="*/ 2417127 w 3066214"/>
              <a:gd name="connsiteY5" fmla="*/ 1470 h 1101727"/>
              <a:gd name="connsiteX6" fmla="*/ 3008951 w 3066214"/>
              <a:gd name="connsiteY6" fmla="*/ 172994 h 1101727"/>
              <a:gd name="connsiteX7" fmla="*/ 3045941 w 3066214"/>
              <a:gd name="connsiteY7" fmla="*/ 159169 h 1101727"/>
              <a:gd name="connsiteX0" fmla="*/ 284092 w 3008951"/>
              <a:gd name="connsiteY0" fmla="*/ 444232 h 1101727"/>
              <a:gd name="connsiteX1" fmla="*/ 509 w 3008951"/>
              <a:gd name="connsiteY1" fmla="*/ 1073010 h 1101727"/>
              <a:gd name="connsiteX2" fmla="*/ 345740 w 3008951"/>
              <a:gd name="connsiteY2" fmla="*/ 956065 h 1101727"/>
              <a:gd name="connsiteX3" fmla="*/ 986884 w 3008951"/>
              <a:gd name="connsiteY3" fmla="*/ 606365 h 1101727"/>
              <a:gd name="connsiteX4" fmla="*/ 1603368 w 3008951"/>
              <a:gd name="connsiteY4" fmla="*/ 284677 h 1101727"/>
              <a:gd name="connsiteX5" fmla="*/ 2417127 w 3008951"/>
              <a:gd name="connsiteY5" fmla="*/ 1470 h 1101727"/>
              <a:gd name="connsiteX6" fmla="*/ 3008951 w 3008951"/>
              <a:gd name="connsiteY6" fmla="*/ 172994 h 1101727"/>
              <a:gd name="connsiteX0" fmla="*/ 284092 w 2417127"/>
              <a:gd name="connsiteY0" fmla="*/ 442762 h 1100257"/>
              <a:gd name="connsiteX1" fmla="*/ 509 w 2417127"/>
              <a:gd name="connsiteY1" fmla="*/ 1071540 h 1100257"/>
              <a:gd name="connsiteX2" fmla="*/ 345740 w 2417127"/>
              <a:gd name="connsiteY2" fmla="*/ 954595 h 1100257"/>
              <a:gd name="connsiteX3" fmla="*/ 986884 w 2417127"/>
              <a:gd name="connsiteY3" fmla="*/ 604895 h 1100257"/>
              <a:gd name="connsiteX4" fmla="*/ 1603368 w 2417127"/>
              <a:gd name="connsiteY4" fmla="*/ 283207 h 1100257"/>
              <a:gd name="connsiteX5" fmla="*/ 2417127 w 2417127"/>
              <a:gd name="connsiteY5" fmla="*/ 0 h 1100257"/>
              <a:gd name="connsiteX0" fmla="*/ 284092 w 3119919"/>
              <a:gd name="connsiteY0" fmla="*/ 705438 h 1362933"/>
              <a:gd name="connsiteX1" fmla="*/ 509 w 3119919"/>
              <a:gd name="connsiteY1" fmla="*/ 1334216 h 1362933"/>
              <a:gd name="connsiteX2" fmla="*/ 345740 w 3119919"/>
              <a:gd name="connsiteY2" fmla="*/ 1217271 h 1362933"/>
              <a:gd name="connsiteX3" fmla="*/ 986884 w 3119919"/>
              <a:gd name="connsiteY3" fmla="*/ 867571 h 1362933"/>
              <a:gd name="connsiteX4" fmla="*/ 1603368 w 3119919"/>
              <a:gd name="connsiteY4" fmla="*/ 545883 h 1362933"/>
              <a:gd name="connsiteX5" fmla="*/ 3119919 w 3119919"/>
              <a:gd name="connsiteY5" fmla="*/ 0 h 1362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9919" h="1362933">
                <a:moveTo>
                  <a:pt x="284092" y="705438"/>
                </a:moveTo>
                <a:cubicBezTo>
                  <a:pt x="137163" y="972566"/>
                  <a:pt x="-9766" y="1248911"/>
                  <a:pt x="509" y="1334216"/>
                </a:cubicBezTo>
                <a:cubicBezTo>
                  <a:pt x="10784" y="1419522"/>
                  <a:pt x="181344" y="1295045"/>
                  <a:pt x="345740" y="1217271"/>
                </a:cubicBezTo>
                <a:cubicBezTo>
                  <a:pt x="510136" y="1139497"/>
                  <a:pt x="777279" y="979469"/>
                  <a:pt x="986884" y="867571"/>
                </a:cubicBezTo>
                <a:cubicBezTo>
                  <a:pt x="1196489" y="755673"/>
                  <a:pt x="1247862" y="690478"/>
                  <a:pt x="1603368" y="545883"/>
                </a:cubicBezTo>
                <a:cubicBezTo>
                  <a:pt x="1958874" y="401288"/>
                  <a:pt x="2885655" y="18614"/>
                  <a:pt x="3119919" y="0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3094750" y="3752466"/>
            <a:ext cx="259029" cy="55035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8" idx="4"/>
          </p:cNvCxnSpPr>
          <p:nvPr/>
        </p:nvCxnSpPr>
        <p:spPr>
          <a:xfrm flipH="1">
            <a:off x="3094750" y="2342508"/>
            <a:ext cx="320547" cy="48083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5" idx="1"/>
          </p:cNvCxnSpPr>
          <p:nvPr/>
        </p:nvCxnSpPr>
        <p:spPr>
          <a:xfrm flipV="1">
            <a:off x="3489275" y="1794722"/>
            <a:ext cx="345857" cy="41216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3394178" y="4379428"/>
            <a:ext cx="453284" cy="4042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195164" y="3033780"/>
            <a:ext cx="718686" cy="71868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3218047" y="3316498"/>
            <a:ext cx="702792" cy="158907"/>
          </a:xfrm>
          <a:custGeom>
            <a:avLst/>
            <a:gdLst>
              <a:gd name="connsiteX0" fmla="*/ 0 w 702792"/>
              <a:gd name="connsiteY0" fmla="*/ 0 h 158907"/>
              <a:gd name="connsiteX1" fmla="*/ 332901 w 702792"/>
              <a:gd name="connsiteY1" fmla="*/ 147948 h 158907"/>
              <a:gd name="connsiteX2" fmla="*/ 702792 w 702792"/>
              <a:gd name="connsiteY2" fmla="*/ 147948 h 158907"/>
              <a:gd name="connsiteX3" fmla="*/ 702792 w 702792"/>
              <a:gd name="connsiteY3" fmla="*/ 147948 h 158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2792" h="158907">
                <a:moveTo>
                  <a:pt x="0" y="0"/>
                </a:moveTo>
                <a:cubicBezTo>
                  <a:pt x="107884" y="61645"/>
                  <a:pt x="215769" y="123290"/>
                  <a:pt x="332901" y="147948"/>
                </a:cubicBezTo>
                <a:cubicBezTo>
                  <a:pt x="450033" y="172606"/>
                  <a:pt x="702792" y="147948"/>
                  <a:pt x="702792" y="147948"/>
                </a:cubicBezTo>
                <a:lnTo>
                  <a:pt x="702792" y="147948"/>
                </a:ln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480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Magnetosphere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491" y="1398184"/>
            <a:ext cx="7320825" cy="5229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565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/>
          <p:cNvSpPr/>
          <p:nvPr/>
        </p:nvSpPr>
        <p:spPr>
          <a:xfrm>
            <a:off x="2747818" y="2952697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2610195" y="3292739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734933" y="3292739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reeform 1"/>
          <p:cNvSpPr/>
          <p:nvPr/>
        </p:nvSpPr>
        <p:spPr>
          <a:xfrm>
            <a:off x="2568676" y="2602151"/>
            <a:ext cx="895964" cy="1412128"/>
          </a:xfrm>
          <a:custGeom>
            <a:avLst/>
            <a:gdLst>
              <a:gd name="connsiteX0" fmla="*/ 895964 w 895964"/>
              <a:gd name="connsiteY0" fmla="*/ 443109 h 1412128"/>
              <a:gd name="connsiteX1" fmla="*/ 674030 w 895964"/>
              <a:gd name="connsiteY1" fmla="*/ 48582 h 1412128"/>
              <a:gd name="connsiteX2" fmla="*/ 489085 w 895964"/>
              <a:gd name="connsiteY2" fmla="*/ 23924 h 1412128"/>
              <a:gd name="connsiteX3" fmla="*/ 180843 w 895964"/>
              <a:gd name="connsiteY3" fmla="*/ 208858 h 1412128"/>
              <a:gd name="connsiteX4" fmla="*/ 8227 w 895964"/>
              <a:gd name="connsiteY4" fmla="*/ 578728 h 1412128"/>
              <a:gd name="connsiteX5" fmla="*/ 57546 w 895964"/>
              <a:gd name="connsiteY5" fmla="*/ 1034901 h 1412128"/>
              <a:gd name="connsiteX6" fmla="*/ 316469 w 895964"/>
              <a:gd name="connsiteY6" fmla="*/ 1343125 h 1412128"/>
              <a:gd name="connsiteX7" fmla="*/ 538404 w 895964"/>
              <a:gd name="connsiteY7" fmla="*/ 1392441 h 1412128"/>
              <a:gd name="connsiteX8" fmla="*/ 846646 w 895964"/>
              <a:gd name="connsiteY8" fmla="*/ 1084217 h 1412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95964" h="1412128">
                <a:moveTo>
                  <a:pt x="895964" y="443109"/>
                </a:moveTo>
                <a:cubicBezTo>
                  <a:pt x="818903" y="280777"/>
                  <a:pt x="741843" y="118446"/>
                  <a:pt x="674030" y="48582"/>
                </a:cubicBezTo>
                <a:cubicBezTo>
                  <a:pt x="606217" y="-21282"/>
                  <a:pt x="571283" y="-2789"/>
                  <a:pt x="489085" y="23924"/>
                </a:cubicBezTo>
                <a:cubicBezTo>
                  <a:pt x="406887" y="50637"/>
                  <a:pt x="260986" y="116391"/>
                  <a:pt x="180843" y="208858"/>
                </a:cubicBezTo>
                <a:cubicBezTo>
                  <a:pt x="100700" y="301325"/>
                  <a:pt x="28776" y="441054"/>
                  <a:pt x="8227" y="578728"/>
                </a:cubicBezTo>
                <a:cubicBezTo>
                  <a:pt x="-12322" y="716402"/>
                  <a:pt x="6172" y="907502"/>
                  <a:pt x="57546" y="1034901"/>
                </a:cubicBezTo>
                <a:cubicBezTo>
                  <a:pt x="108920" y="1162300"/>
                  <a:pt x="236326" y="1283535"/>
                  <a:pt x="316469" y="1343125"/>
                </a:cubicBezTo>
                <a:cubicBezTo>
                  <a:pt x="396612" y="1402715"/>
                  <a:pt x="450041" y="1435592"/>
                  <a:pt x="538404" y="1392441"/>
                </a:cubicBezTo>
                <a:cubicBezTo>
                  <a:pt x="626767" y="1349290"/>
                  <a:pt x="846646" y="1084217"/>
                  <a:pt x="846646" y="1084217"/>
                </a:cubicBezTo>
              </a:path>
            </a:pathLst>
          </a:cu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3662140" y="1306872"/>
            <a:ext cx="2835578" cy="761863"/>
          </a:xfrm>
          <a:custGeom>
            <a:avLst/>
            <a:gdLst>
              <a:gd name="connsiteX0" fmla="*/ 284092 w 3008951"/>
              <a:gd name="connsiteY0" fmla="*/ 271238 h 940042"/>
              <a:gd name="connsiteX1" fmla="*/ 509 w 3008951"/>
              <a:gd name="connsiteY1" fmla="*/ 900016 h 940042"/>
              <a:gd name="connsiteX2" fmla="*/ 345740 w 3008951"/>
              <a:gd name="connsiteY2" fmla="*/ 838371 h 940042"/>
              <a:gd name="connsiteX3" fmla="*/ 986884 w 3008951"/>
              <a:gd name="connsiteY3" fmla="*/ 530146 h 940042"/>
              <a:gd name="connsiteX4" fmla="*/ 1603368 w 3008951"/>
              <a:gd name="connsiteY4" fmla="*/ 332883 h 940042"/>
              <a:gd name="connsiteX5" fmla="*/ 2417127 w 3008951"/>
              <a:gd name="connsiteY5" fmla="*/ 160277 h 940042"/>
              <a:gd name="connsiteX6" fmla="*/ 3008951 w 3008951"/>
              <a:gd name="connsiteY6" fmla="*/ 0 h 940042"/>
              <a:gd name="connsiteX7" fmla="*/ 3008951 w 3008951"/>
              <a:gd name="connsiteY7" fmla="*/ 0 h 940042"/>
              <a:gd name="connsiteX0" fmla="*/ 102929 w 2827788"/>
              <a:gd name="connsiteY0" fmla="*/ 271238 h 844914"/>
              <a:gd name="connsiteX1" fmla="*/ 16621 w 2827788"/>
              <a:gd name="connsiteY1" fmla="*/ 702752 h 844914"/>
              <a:gd name="connsiteX2" fmla="*/ 164577 w 2827788"/>
              <a:gd name="connsiteY2" fmla="*/ 838371 h 844914"/>
              <a:gd name="connsiteX3" fmla="*/ 805721 w 2827788"/>
              <a:gd name="connsiteY3" fmla="*/ 530146 h 844914"/>
              <a:gd name="connsiteX4" fmla="*/ 1422205 w 2827788"/>
              <a:gd name="connsiteY4" fmla="*/ 332883 h 844914"/>
              <a:gd name="connsiteX5" fmla="*/ 2235964 w 2827788"/>
              <a:gd name="connsiteY5" fmla="*/ 160277 h 844914"/>
              <a:gd name="connsiteX6" fmla="*/ 2827788 w 2827788"/>
              <a:gd name="connsiteY6" fmla="*/ 0 h 844914"/>
              <a:gd name="connsiteX7" fmla="*/ 2827788 w 2827788"/>
              <a:gd name="connsiteY7" fmla="*/ 0 h 844914"/>
              <a:gd name="connsiteX0" fmla="*/ 110719 w 2835578"/>
              <a:gd name="connsiteY0" fmla="*/ 271238 h 761863"/>
              <a:gd name="connsiteX1" fmla="*/ 24411 w 2835578"/>
              <a:gd name="connsiteY1" fmla="*/ 702752 h 761863"/>
              <a:gd name="connsiteX2" fmla="*/ 283334 w 2835578"/>
              <a:gd name="connsiteY2" fmla="*/ 739739 h 761863"/>
              <a:gd name="connsiteX3" fmla="*/ 813511 w 2835578"/>
              <a:gd name="connsiteY3" fmla="*/ 530146 h 761863"/>
              <a:gd name="connsiteX4" fmla="*/ 1429995 w 2835578"/>
              <a:gd name="connsiteY4" fmla="*/ 332883 h 761863"/>
              <a:gd name="connsiteX5" fmla="*/ 2243754 w 2835578"/>
              <a:gd name="connsiteY5" fmla="*/ 160277 h 761863"/>
              <a:gd name="connsiteX6" fmla="*/ 2835578 w 2835578"/>
              <a:gd name="connsiteY6" fmla="*/ 0 h 761863"/>
              <a:gd name="connsiteX7" fmla="*/ 2835578 w 2835578"/>
              <a:gd name="connsiteY7" fmla="*/ 0 h 761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5578" h="761863">
                <a:moveTo>
                  <a:pt x="110719" y="271238"/>
                </a:moveTo>
                <a:cubicBezTo>
                  <a:pt x="-36210" y="538366"/>
                  <a:pt x="-4358" y="624669"/>
                  <a:pt x="24411" y="702752"/>
                </a:cubicBezTo>
                <a:cubicBezTo>
                  <a:pt x="53180" y="780835"/>
                  <a:pt x="151817" y="768507"/>
                  <a:pt x="283334" y="739739"/>
                </a:cubicBezTo>
                <a:cubicBezTo>
                  <a:pt x="414851" y="710971"/>
                  <a:pt x="622401" y="597955"/>
                  <a:pt x="813511" y="530146"/>
                </a:cubicBezTo>
                <a:cubicBezTo>
                  <a:pt x="1004621" y="462337"/>
                  <a:pt x="1191621" y="394528"/>
                  <a:pt x="1429995" y="332883"/>
                </a:cubicBezTo>
                <a:cubicBezTo>
                  <a:pt x="1668369" y="271238"/>
                  <a:pt x="2009490" y="215757"/>
                  <a:pt x="2243754" y="160277"/>
                </a:cubicBezTo>
                <a:cubicBezTo>
                  <a:pt x="2478018" y="104797"/>
                  <a:pt x="2835578" y="0"/>
                  <a:pt x="2835578" y="0"/>
                </a:cubicBezTo>
                <a:lnTo>
                  <a:pt x="2835578" y="0"/>
                </a:ln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4088688" y="1794722"/>
            <a:ext cx="91049" cy="226804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4088688" y="2021526"/>
            <a:ext cx="263665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7" name="Freeform 46"/>
          <p:cNvSpPr/>
          <p:nvPr/>
        </p:nvSpPr>
        <p:spPr>
          <a:xfrm flipV="1">
            <a:off x="3515043" y="4456583"/>
            <a:ext cx="2986215" cy="1112683"/>
          </a:xfrm>
          <a:custGeom>
            <a:avLst/>
            <a:gdLst>
              <a:gd name="connsiteX0" fmla="*/ 284092 w 3008951"/>
              <a:gd name="connsiteY0" fmla="*/ 271238 h 940042"/>
              <a:gd name="connsiteX1" fmla="*/ 509 w 3008951"/>
              <a:gd name="connsiteY1" fmla="*/ 900016 h 940042"/>
              <a:gd name="connsiteX2" fmla="*/ 345740 w 3008951"/>
              <a:gd name="connsiteY2" fmla="*/ 838371 h 940042"/>
              <a:gd name="connsiteX3" fmla="*/ 986884 w 3008951"/>
              <a:gd name="connsiteY3" fmla="*/ 530146 h 940042"/>
              <a:gd name="connsiteX4" fmla="*/ 1603368 w 3008951"/>
              <a:gd name="connsiteY4" fmla="*/ 332883 h 940042"/>
              <a:gd name="connsiteX5" fmla="*/ 2417127 w 3008951"/>
              <a:gd name="connsiteY5" fmla="*/ 160277 h 940042"/>
              <a:gd name="connsiteX6" fmla="*/ 3008951 w 3008951"/>
              <a:gd name="connsiteY6" fmla="*/ 0 h 940042"/>
              <a:gd name="connsiteX7" fmla="*/ 3008951 w 3008951"/>
              <a:gd name="connsiteY7" fmla="*/ 0 h 940042"/>
              <a:gd name="connsiteX0" fmla="*/ 284092 w 3008951"/>
              <a:gd name="connsiteY0" fmla="*/ 271238 h 926763"/>
              <a:gd name="connsiteX1" fmla="*/ 509 w 3008951"/>
              <a:gd name="connsiteY1" fmla="*/ 900016 h 926763"/>
              <a:gd name="connsiteX2" fmla="*/ 345740 w 3008951"/>
              <a:gd name="connsiteY2" fmla="*/ 783071 h 926763"/>
              <a:gd name="connsiteX3" fmla="*/ 986884 w 3008951"/>
              <a:gd name="connsiteY3" fmla="*/ 530146 h 926763"/>
              <a:gd name="connsiteX4" fmla="*/ 1603368 w 3008951"/>
              <a:gd name="connsiteY4" fmla="*/ 332883 h 926763"/>
              <a:gd name="connsiteX5" fmla="*/ 2417127 w 3008951"/>
              <a:gd name="connsiteY5" fmla="*/ 160277 h 926763"/>
              <a:gd name="connsiteX6" fmla="*/ 3008951 w 3008951"/>
              <a:gd name="connsiteY6" fmla="*/ 0 h 926763"/>
              <a:gd name="connsiteX7" fmla="*/ 3008951 w 3008951"/>
              <a:gd name="connsiteY7" fmla="*/ 0 h 926763"/>
              <a:gd name="connsiteX0" fmla="*/ 284092 w 3008951"/>
              <a:gd name="connsiteY0" fmla="*/ 271238 h 928733"/>
              <a:gd name="connsiteX1" fmla="*/ 509 w 3008951"/>
              <a:gd name="connsiteY1" fmla="*/ 900016 h 928733"/>
              <a:gd name="connsiteX2" fmla="*/ 345740 w 3008951"/>
              <a:gd name="connsiteY2" fmla="*/ 783071 h 928733"/>
              <a:gd name="connsiteX3" fmla="*/ 986884 w 3008951"/>
              <a:gd name="connsiteY3" fmla="*/ 433371 h 928733"/>
              <a:gd name="connsiteX4" fmla="*/ 1603368 w 3008951"/>
              <a:gd name="connsiteY4" fmla="*/ 332883 h 928733"/>
              <a:gd name="connsiteX5" fmla="*/ 2417127 w 3008951"/>
              <a:gd name="connsiteY5" fmla="*/ 160277 h 928733"/>
              <a:gd name="connsiteX6" fmla="*/ 3008951 w 3008951"/>
              <a:gd name="connsiteY6" fmla="*/ 0 h 928733"/>
              <a:gd name="connsiteX7" fmla="*/ 3008951 w 3008951"/>
              <a:gd name="connsiteY7" fmla="*/ 0 h 928733"/>
              <a:gd name="connsiteX0" fmla="*/ 284092 w 3008951"/>
              <a:gd name="connsiteY0" fmla="*/ 271238 h 928733"/>
              <a:gd name="connsiteX1" fmla="*/ 509 w 3008951"/>
              <a:gd name="connsiteY1" fmla="*/ 900016 h 928733"/>
              <a:gd name="connsiteX2" fmla="*/ 345740 w 3008951"/>
              <a:gd name="connsiteY2" fmla="*/ 783071 h 928733"/>
              <a:gd name="connsiteX3" fmla="*/ 986884 w 3008951"/>
              <a:gd name="connsiteY3" fmla="*/ 433371 h 928733"/>
              <a:gd name="connsiteX4" fmla="*/ 1603368 w 3008951"/>
              <a:gd name="connsiteY4" fmla="*/ 111683 h 928733"/>
              <a:gd name="connsiteX5" fmla="*/ 2417127 w 3008951"/>
              <a:gd name="connsiteY5" fmla="*/ 160277 h 928733"/>
              <a:gd name="connsiteX6" fmla="*/ 3008951 w 3008951"/>
              <a:gd name="connsiteY6" fmla="*/ 0 h 928733"/>
              <a:gd name="connsiteX7" fmla="*/ 3008951 w 3008951"/>
              <a:gd name="connsiteY7" fmla="*/ 0 h 928733"/>
              <a:gd name="connsiteX0" fmla="*/ 284092 w 3008951"/>
              <a:gd name="connsiteY0" fmla="*/ 444250 h 1101745"/>
              <a:gd name="connsiteX1" fmla="*/ 509 w 3008951"/>
              <a:gd name="connsiteY1" fmla="*/ 1073028 h 1101745"/>
              <a:gd name="connsiteX2" fmla="*/ 345740 w 3008951"/>
              <a:gd name="connsiteY2" fmla="*/ 956083 h 1101745"/>
              <a:gd name="connsiteX3" fmla="*/ 986884 w 3008951"/>
              <a:gd name="connsiteY3" fmla="*/ 606383 h 1101745"/>
              <a:gd name="connsiteX4" fmla="*/ 1603368 w 3008951"/>
              <a:gd name="connsiteY4" fmla="*/ 284695 h 1101745"/>
              <a:gd name="connsiteX5" fmla="*/ 2417127 w 3008951"/>
              <a:gd name="connsiteY5" fmla="*/ 1488 h 1101745"/>
              <a:gd name="connsiteX6" fmla="*/ 3008951 w 3008951"/>
              <a:gd name="connsiteY6" fmla="*/ 173012 h 1101745"/>
              <a:gd name="connsiteX7" fmla="*/ 3008951 w 3008951"/>
              <a:gd name="connsiteY7" fmla="*/ 173012 h 1101745"/>
              <a:gd name="connsiteX0" fmla="*/ 284092 w 3056120"/>
              <a:gd name="connsiteY0" fmla="*/ 444250 h 1101745"/>
              <a:gd name="connsiteX1" fmla="*/ 509 w 3056120"/>
              <a:gd name="connsiteY1" fmla="*/ 1073028 h 1101745"/>
              <a:gd name="connsiteX2" fmla="*/ 345740 w 3056120"/>
              <a:gd name="connsiteY2" fmla="*/ 956083 h 1101745"/>
              <a:gd name="connsiteX3" fmla="*/ 986884 w 3056120"/>
              <a:gd name="connsiteY3" fmla="*/ 606383 h 1101745"/>
              <a:gd name="connsiteX4" fmla="*/ 1603368 w 3056120"/>
              <a:gd name="connsiteY4" fmla="*/ 284695 h 1101745"/>
              <a:gd name="connsiteX5" fmla="*/ 2417127 w 3056120"/>
              <a:gd name="connsiteY5" fmla="*/ 1488 h 1101745"/>
              <a:gd name="connsiteX6" fmla="*/ 3008951 w 3056120"/>
              <a:gd name="connsiteY6" fmla="*/ 173012 h 1101745"/>
              <a:gd name="connsiteX7" fmla="*/ 3021281 w 3056120"/>
              <a:gd name="connsiteY7" fmla="*/ 173012 h 1101745"/>
              <a:gd name="connsiteX0" fmla="*/ 284092 w 3066214"/>
              <a:gd name="connsiteY0" fmla="*/ 444232 h 1101727"/>
              <a:gd name="connsiteX1" fmla="*/ 509 w 3066214"/>
              <a:gd name="connsiteY1" fmla="*/ 1073010 h 1101727"/>
              <a:gd name="connsiteX2" fmla="*/ 345740 w 3066214"/>
              <a:gd name="connsiteY2" fmla="*/ 956065 h 1101727"/>
              <a:gd name="connsiteX3" fmla="*/ 986884 w 3066214"/>
              <a:gd name="connsiteY3" fmla="*/ 606365 h 1101727"/>
              <a:gd name="connsiteX4" fmla="*/ 1603368 w 3066214"/>
              <a:gd name="connsiteY4" fmla="*/ 284677 h 1101727"/>
              <a:gd name="connsiteX5" fmla="*/ 2417127 w 3066214"/>
              <a:gd name="connsiteY5" fmla="*/ 1470 h 1101727"/>
              <a:gd name="connsiteX6" fmla="*/ 3008951 w 3066214"/>
              <a:gd name="connsiteY6" fmla="*/ 172994 h 1101727"/>
              <a:gd name="connsiteX7" fmla="*/ 3045941 w 3066214"/>
              <a:gd name="connsiteY7" fmla="*/ 159169 h 1101727"/>
              <a:gd name="connsiteX0" fmla="*/ 284092 w 3008951"/>
              <a:gd name="connsiteY0" fmla="*/ 444232 h 1101727"/>
              <a:gd name="connsiteX1" fmla="*/ 509 w 3008951"/>
              <a:gd name="connsiteY1" fmla="*/ 1073010 h 1101727"/>
              <a:gd name="connsiteX2" fmla="*/ 345740 w 3008951"/>
              <a:gd name="connsiteY2" fmla="*/ 956065 h 1101727"/>
              <a:gd name="connsiteX3" fmla="*/ 986884 w 3008951"/>
              <a:gd name="connsiteY3" fmla="*/ 606365 h 1101727"/>
              <a:gd name="connsiteX4" fmla="*/ 1603368 w 3008951"/>
              <a:gd name="connsiteY4" fmla="*/ 284677 h 1101727"/>
              <a:gd name="connsiteX5" fmla="*/ 2417127 w 3008951"/>
              <a:gd name="connsiteY5" fmla="*/ 1470 h 1101727"/>
              <a:gd name="connsiteX6" fmla="*/ 3008951 w 3008951"/>
              <a:gd name="connsiteY6" fmla="*/ 172994 h 1101727"/>
              <a:gd name="connsiteX0" fmla="*/ 284092 w 2417127"/>
              <a:gd name="connsiteY0" fmla="*/ 442762 h 1100257"/>
              <a:gd name="connsiteX1" fmla="*/ 509 w 2417127"/>
              <a:gd name="connsiteY1" fmla="*/ 1071540 h 1100257"/>
              <a:gd name="connsiteX2" fmla="*/ 345740 w 2417127"/>
              <a:gd name="connsiteY2" fmla="*/ 954595 h 1100257"/>
              <a:gd name="connsiteX3" fmla="*/ 986884 w 2417127"/>
              <a:gd name="connsiteY3" fmla="*/ 604895 h 1100257"/>
              <a:gd name="connsiteX4" fmla="*/ 1603368 w 2417127"/>
              <a:gd name="connsiteY4" fmla="*/ 283207 h 1100257"/>
              <a:gd name="connsiteX5" fmla="*/ 2417127 w 2417127"/>
              <a:gd name="connsiteY5" fmla="*/ 0 h 1100257"/>
              <a:gd name="connsiteX0" fmla="*/ 284092 w 3119919"/>
              <a:gd name="connsiteY0" fmla="*/ 705438 h 1362933"/>
              <a:gd name="connsiteX1" fmla="*/ 509 w 3119919"/>
              <a:gd name="connsiteY1" fmla="*/ 1334216 h 1362933"/>
              <a:gd name="connsiteX2" fmla="*/ 345740 w 3119919"/>
              <a:gd name="connsiteY2" fmla="*/ 1217271 h 1362933"/>
              <a:gd name="connsiteX3" fmla="*/ 986884 w 3119919"/>
              <a:gd name="connsiteY3" fmla="*/ 867571 h 1362933"/>
              <a:gd name="connsiteX4" fmla="*/ 1603368 w 3119919"/>
              <a:gd name="connsiteY4" fmla="*/ 545883 h 1362933"/>
              <a:gd name="connsiteX5" fmla="*/ 3119919 w 3119919"/>
              <a:gd name="connsiteY5" fmla="*/ 0 h 1362933"/>
              <a:gd name="connsiteX0" fmla="*/ 139594 w 2975421"/>
              <a:gd name="connsiteY0" fmla="*/ 705438 h 1241208"/>
              <a:gd name="connsiteX1" fmla="*/ 3967 w 2975421"/>
              <a:gd name="connsiteY1" fmla="*/ 1154491 h 1241208"/>
              <a:gd name="connsiteX2" fmla="*/ 201242 w 2975421"/>
              <a:gd name="connsiteY2" fmla="*/ 1217271 h 1241208"/>
              <a:gd name="connsiteX3" fmla="*/ 842386 w 2975421"/>
              <a:gd name="connsiteY3" fmla="*/ 867571 h 1241208"/>
              <a:gd name="connsiteX4" fmla="*/ 1458870 w 2975421"/>
              <a:gd name="connsiteY4" fmla="*/ 545883 h 1241208"/>
              <a:gd name="connsiteX5" fmla="*/ 2975421 w 2975421"/>
              <a:gd name="connsiteY5" fmla="*/ 0 h 1241208"/>
              <a:gd name="connsiteX0" fmla="*/ 113399 w 2986215"/>
              <a:gd name="connsiteY0" fmla="*/ 553363 h 1247699"/>
              <a:gd name="connsiteX1" fmla="*/ 14761 w 2986215"/>
              <a:gd name="connsiteY1" fmla="*/ 1154491 h 1247699"/>
              <a:gd name="connsiteX2" fmla="*/ 212036 w 2986215"/>
              <a:gd name="connsiteY2" fmla="*/ 1217271 h 1247699"/>
              <a:gd name="connsiteX3" fmla="*/ 853180 w 2986215"/>
              <a:gd name="connsiteY3" fmla="*/ 867571 h 1247699"/>
              <a:gd name="connsiteX4" fmla="*/ 1469664 w 2986215"/>
              <a:gd name="connsiteY4" fmla="*/ 545883 h 1247699"/>
              <a:gd name="connsiteX5" fmla="*/ 2986215 w 2986215"/>
              <a:gd name="connsiteY5" fmla="*/ 0 h 1247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986215" h="1247699">
                <a:moveTo>
                  <a:pt x="113399" y="553363"/>
                </a:moveTo>
                <a:cubicBezTo>
                  <a:pt x="-33530" y="820491"/>
                  <a:pt x="-1678" y="1043840"/>
                  <a:pt x="14761" y="1154491"/>
                </a:cubicBezTo>
                <a:cubicBezTo>
                  <a:pt x="31200" y="1265142"/>
                  <a:pt x="72300" y="1265091"/>
                  <a:pt x="212036" y="1217271"/>
                </a:cubicBezTo>
                <a:cubicBezTo>
                  <a:pt x="351773" y="1169451"/>
                  <a:pt x="643575" y="979469"/>
                  <a:pt x="853180" y="867571"/>
                </a:cubicBezTo>
                <a:cubicBezTo>
                  <a:pt x="1062785" y="755673"/>
                  <a:pt x="1114158" y="690478"/>
                  <a:pt x="1469664" y="545883"/>
                </a:cubicBezTo>
                <a:cubicBezTo>
                  <a:pt x="1825170" y="401288"/>
                  <a:pt x="2751951" y="18614"/>
                  <a:pt x="2986215" y="0"/>
                </a:cubicBezTo>
              </a:path>
            </a:pathLst>
          </a:cu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3022547" y="3752466"/>
            <a:ext cx="67813" cy="26181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3090360" y="2602151"/>
            <a:ext cx="104805" cy="2897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5" idx="1"/>
          </p:cNvCxnSpPr>
          <p:nvPr/>
        </p:nvCxnSpPr>
        <p:spPr>
          <a:xfrm flipV="1">
            <a:off x="3686551" y="1794722"/>
            <a:ext cx="234288" cy="21490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3589023" y="4505899"/>
            <a:ext cx="453284" cy="4042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>
          <a:xfrm>
            <a:off x="3195164" y="3033780"/>
            <a:ext cx="718686" cy="718686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25"/>
          <p:cNvSpPr/>
          <p:nvPr/>
        </p:nvSpPr>
        <p:spPr>
          <a:xfrm>
            <a:off x="3218047" y="3316498"/>
            <a:ext cx="702792" cy="158907"/>
          </a:xfrm>
          <a:custGeom>
            <a:avLst/>
            <a:gdLst>
              <a:gd name="connsiteX0" fmla="*/ 0 w 702792"/>
              <a:gd name="connsiteY0" fmla="*/ 0 h 158907"/>
              <a:gd name="connsiteX1" fmla="*/ 332901 w 702792"/>
              <a:gd name="connsiteY1" fmla="*/ 147948 h 158907"/>
              <a:gd name="connsiteX2" fmla="*/ 702792 w 702792"/>
              <a:gd name="connsiteY2" fmla="*/ 147948 h 158907"/>
              <a:gd name="connsiteX3" fmla="*/ 702792 w 702792"/>
              <a:gd name="connsiteY3" fmla="*/ 147948 h 158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2792" h="158907">
                <a:moveTo>
                  <a:pt x="0" y="0"/>
                </a:moveTo>
                <a:cubicBezTo>
                  <a:pt x="107884" y="61645"/>
                  <a:pt x="215769" y="123290"/>
                  <a:pt x="332901" y="147948"/>
                </a:cubicBezTo>
                <a:cubicBezTo>
                  <a:pt x="450033" y="172606"/>
                  <a:pt x="702792" y="147948"/>
                  <a:pt x="702792" y="147948"/>
                </a:cubicBezTo>
                <a:lnTo>
                  <a:pt x="702792" y="147948"/>
                </a:ln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624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Freeform 49"/>
          <p:cNvSpPr/>
          <p:nvPr/>
        </p:nvSpPr>
        <p:spPr>
          <a:xfrm>
            <a:off x="4833235" y="813713"/>
            <a:ext cx="4648290" cy="1787704"/>
          </a:xfrm>
          <a:custGeom>
            <a:avLst/>
            <a:gdLst>
              <a:gd name="connsiteX0" fmla="*/ 0 w 4648290"/>
              <a:gd name="connsiteY0" fmla="*/ 1787704 h 1787704"/>
              <a:gd name="connsiteX1" fmla="*/ 998704 w 4648290"/>
              <a:gd name="connsiteY1" fmla="*/ 776727 h 1787704"/>
              <a:gd name="connsiteX2" fmla="*/ 4648290 w 4648290"/>
              <a:gd name="connsiteY2" fmla="*/ 0 h 1787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48290" h="1787704">
                <a:moveTo>
                  <a:pt x="0" y="1787704"/>
                </a:moveTo>
                <a:cubicBezTo>
                  <a:pt x="111994" y="1431191"/>
                  <a:pt x="223989" y="1074678"/>
                  <a:pt x="998704" y="776727"/>
                </a:cubicBezTo>
                <a:cubicBezTo>
                  <a:pt x="1773419" y="478776"/>
                  <a:pt x="4648290" y="0"/>
                  <a:pt x="4648290" y="0"/>
                </a:cubicBezTo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0"/>
          <p:cNvSpPr/>
          <p:nvPr/>
        </p:nvSpPr>
        <p:spPr>
          <a:xfrm>
            <a:off x="4786861" y="4401448"/>
            <a:ext cx="4778346" cy="1642211"/>
          </a:xfrm>
          <a:custGeom>
            <a:avLst/>
            <a:gdLst>
              <a:gd name="connsiteX0" fmla="*/ 90560 w 4857651"/>
              <a:gd name="connsiteY0" fmla="*/ 0 h 1660336"/>
              <a:gd name="connsiteX1" fmla="*/ 596077 w 4857651"/>
              <a:gd name="connsiteY1" fmla="*/ 542475 h 1660336"/>
              <a:gd name="connsiteX2" fmla="*/ 4578564 w 4857651"/>
              <a:gd name="connsiteY2" fmla="*/ 1590440 h 1660336"/>
              <a:gd name="connsiteX3" fmla="*/ 4529246 w 4857651"/>
              <a:gd name="connsiteY3" fmla="*/ 1565782 h 1660336"/>
              <a:gd name="connsiteX0" fmla="*/ 34045 w 4778346"/>
              <a:gd name="connsiteY0" fmla="*/ 0 h 1642211"/>
              <a:gd name="connsiteX1" fmla="*/ 847804 w 4778346"/>
              <a:gd name="connsiteY1" fmla="*/ 789054 h 1642211"/>
              <a:gd name="connsiteX2" fmla="*/ 4522049 w 4778346"/>
              <a:gd name="connsiteY2" fmla="*/ 1590440 h 1642211"/>
              <a:gd name="connsiteX3" fmla="*/ 4472731 w 4778346"/>
              <a:gd name="connsiteY3" fmla="*/ 1565782 h 1642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78346" h="1642211">
                <a:moveTo>
                  <a:pt x="34045" y="0"/>
                </a:moveTo>
                <a:cubicBezTo>
                  <a:pt x="-87197" y="138701"/>
                  <a:pt x="99803" y="523981"/>
                  <a:pt x="847804" y="789054"/>
                </a:cubicBezTo>
                <a:cubicBezTo>
                  <a:pt x="1595805" y="1054127"/>
                  <a:pt x="3917895" y="1460985"/>
                  <a:pt x="4522049" y="1590440"/>
                </a:cubicBezTo>
                <a:cubicBezTo>
                  <a:pt x="5126204" y="1719895"/>
                  <a:pt x="4472731" y="1565782"/>
                  <a:pt x="4472731" y="1565782"/>
                </a:cubicBezTo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1144540" y="1417834"/>
            <a:ext cx="2548231" cy="4068565"/>
            <a:chOff x="2266570" y="1220570"/>
            <a:chExt cx="2548231" cy="4068565"/>
          </a:xfrm>
        </p:grpSpPr>
        <p:sp>
          <p:nvSpPr>
            <p:cNvPr id="4" name="Freeform 3"/>
            <p:cNvSpPr/>
            <p:nvPr/>
          </p:nvSpPr>
          <p:spPr>
            <a:xfrm>
              <a:off x="2552244" y="1220570"/>
              <a:ext cx="2262557" cy="4068565"/>
            </a:xfrm>
            <a:custGeom>
              <a:avLst/>
              <a:gdLst>
                <a:gd name="connsiteX0" fmla="*/ 635020 w 646360"/>
                <a:gd name="connsiteY0" fmla="*/ 249320 h 799769"/>
                <a:gd name="connsiteX1" fmla="*/ 464926 w 646360"/>
                <a:gd name="connsiteY1" fmla="*/ 33856 h 799769"/>
                <a:gd name="connsiteX2" fmla="*/ 170095 w 646360"/>
                <a:gd name="connsiteY2" fmla="*/ 22515 h 799769"/>
                <a:gd name="connsiteX3" fmla="*/ 11340 w 646360"/>
                <a:gd name="connsiteY3" fmla="*/ 249320 h 799769"/>
                <a:gd name="connsiteX4" fmla="*/ 0 w 646360"/>
                <a:gd name="connsiteY4" fmla="*/ 600867 h 799769"/>
                <a:gd name="connsiteX5" fmla="*/ 136076 w 646360"/>
                <a:gd name="connsiteY5" fmla="*/ 782310 h 799769"/>
                <a:gd name="connsiteX6" fmla="*/ 328850 w 646360"/>
                <a:gd name="connsiteY6" fmla="*/ 782310 h 799769"/>
                <a:gd name="connsiteX7" fmla="*/ 510284 w 646360"/>
                <a:gd name="connsiteY7" fmla="*/ 691589 h 799769"/>
                <a:gd name="connsiteX8" fmla="*/ 612341 w 646360"/>
                <a:gd name="connsiteY8" fmla="*/ 544166 h 799769"/>
                <a:gd name="connsiteX9" fmla="*/ 646360 w 646360"/>
                <a:gd name="connsiteY9" fmla="*/ 351382 h 799769"/>
                <a:gd name="connsiteX10" fmla="*/ 646360 w 646360"/>
                <a:gd name="connsiteY10" fmla="*/ 351382 h 799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6360" h="799769">
                  <a:moveTo>
                    <a:pt x="635020" y="249320"/>
                  </a:moveTo>
                  <a:cubicBezTo>
                    <a:pt x="588716" y="160488"/>
                    <a:pt x="542413" y="71657"/>
                    <a:pt x="464926" y="33856"/>
                  </a:cubicBezTo>
                  <a:cubicBezTo>
                    <a:pt x="387439" y="-3945"/>
                    <a:pt x="245693" y="-13396"/>
                    <a:pt x="170095" y="22515"/>
                  </a:cubicBezTo>
                  <a:cubicBezTo>
                    <a:pt x="94497" y="58426"/>
                    <a:pt x="39689" y="152928"/>
                    <a:pt x="11340" y="249320"/>
                  </a:cubicBezTo>
                  <a:cubicBezTo>
                    <a:pt x="-17009" y="345712"/>
                    <a:pt x="-20789" y="512035"/>
                    <a:pt x="0" y="600867"/>
                  </a:cubicBezTo>
                  <a:cubicBezTo>
                    <a:pt x="20789" y="689699"/>
                    <a:pt x="81268" y="752070"/>
                    <a:pt x="136076" y="782310"/>
                  </a:cubicBezTo>
                  <a:cubicBezTo>
                    <a:pt x="190884" y="812550"/>
                    <a:pt x="266482" y="797430"/>
                    <a:pt x="328850" y="782310"/>
                  </a:cubicBezTo>
                  <a:cubicBezTo>
                    <a:pt x="391218" y="767190"/>
                    <a:pt x="463035" y="731280"/>
                    <a:pt x="510284" y="691589"/>
                  </a:cubicBezTo>
                  <a:cubicBezTo>
                    <a:pt x="557532" y="651898"/>
                    <a:pt x="589662" y="600867"/>
                    <a:pt x="612341" y="544166"/>
                  </a:cubicBezTo>
                  <a:cubicBezTo>
                    <a:pt x="635020" y="487465"/>
                    <a:pt x="646360" y="351382"/>
                    <a:pt x="646360" y="351382"/>
                  </a:cubicBezTo>
                  <a:lnTo>
                    <a:pt x="646360" y="351382"/>
                  </a:lnTo>
                </a:path>
              </a:pathLst>
            </a:cu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" name="Straight Connector 4"/>
            <p:cNvCxnSpPr/>
            <p:nvPr/>
          </p:nvCxnSpPr>
          <p:spPr>
            <a:xfrm flipH="1">
              <a:off x="2266570" y="3018059"/>
              <a:ext cx="248685" cy="503172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/>
            <p:cNvCxnSpPr/>
            <p:nvPr/>
          </p:nvCxnSpPr>
          <p:spPr>
            <a:xfrm>
              <a:off x="2515255" y="3018059"/>
              <a:ext cx="195191" cy="503172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Oval 9"/>
          <p:cNvSpPr/>
          <p:nvPr/>
        </p:nvSpPr>
        <p:spPr>
          <a:xfrm>
            <a:off x="2171771" y="1937351"/>
            <a:ext cx="3105303" cy="3105303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/>
          <p:cNvSpPr/>
          <p:nvPr/>
        </p:nvSpPr>
        <p:spPr>
          <a:xfrm>
            <a:off x="2171772" y="3215323"/>
            <a:ext cx="3036628" cy="686606"/>
          </a:xfrm>
          <a:custGeom>
            <a:avLst/>
            <a:gdLst>
              <a:gd name="connsiteX0" fmla="*/ 0 w 702792"/>
              <a:gd name="connsiteY0" fmla="*/ 0 h 158907"/>
              <a:gd name="connsiteX1" fmla="*/ 332901 w 702792"/>
              <a:gd name="connsiteY1" fmla="*/ 147948 h 158907"/>
              <a:gd name="connsiteX2" fmla="*/ 702792 w 702792"/>
              <a:gd name="connsiteY2" fmla="*/ 147948 h 158907"/>
              <a:gd name="connsiteX3" fmla="*/ 702792 w 702792"/>
              <a:gd name="connsiteY3" fmla="*/ 147948 h 158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2792" h="158907">
                <a:moveTo>
                  <a:pt x="0" y="0"/>
                </a:moveTo>
                <a:cubicBezTo>
                  <a:pt x="107884" y="61645"/>
                  <a:pt x="215769" y="123290"/>
                  <a:pt x="332901" y="147948"/>
                </a:cubicBezTo>
                <a:cubicBezTo>
                  <a:pt x="450033" y="172606"/>
                  <a:pt x="702792" y="147948"/>
                  <a:pt x="702792" y="147948"/>
                </a:cubicBezTo>
                <a:lnTo>
                  <a:pt x="702792" y="147948"/>
                </a:lnTo>
              </a:path>
            </a:pathLst>
          </a:cu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 flipH="1" flipV="1">
            <a:off x="3526260" y="5806954"/>
            <a:ext cx="442258" cy="19726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3609072" y="1013840"/>
            <a:ext cx="436883" cy="18067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8" name="Freeform 27"/>
          <p:cNvSpPr/>
          <p:nvPr/>
        </p:nvSpPr>
        <p:spPr>
          <a:xfrm>
            <a:off x="3143219" y="4591940"/>
            <a:ext cx="1541209" cy="1584883"/>
          </a:xfrm>
          <a:custGeom>
            <a:avLst/>
            <a:gdLst>
              <a:gd name="connsiteX0" fmla="*/ 1479561 w 1479561"/>
              <a:gd name="connsiteY0" fmla="*/ 0 h 1615148"/>
              <a:gd name="connsiteX1" fmla="*/ 1011033 w 1479561"/>
              <a:gd name="connsiteY1" fmla="*/ 1356189 h 1615148"/>
              <a:gd name="connsiteX2" fmla="*/ 0 w 1479561"/>
              <a:gd name="connsiteY2" fmla="*/ 1615097 h 1615148"/>
              <a:gd name="connsiteX0" fmla="*/ 1479561 w 1479561"/>
              <a:gd name="connsiteY0" fmla="*/ 0 h 1580440"/>
              <a:gd name="connsiteX1" fmla="*/ 1011033 w 1479561"/>
              <a:gd name="connsiteY1" fmla="*/ 1356189 h 1580440"/>
              <a:gd name="connsiteX2" fmla="*/ 0 w 1479561"/>
              <a:gd name="connsiteY2" fmla="*/ 1578111 h 1580440"/>
              <a:gd name="connsiteX0" fmla="*/ 1738484 w 1738484"/>
              <a:gd name="connsiteY0" fmla="*/ 0 h 1524983"/>
              <a:gd name="connsiteX1" fmla="*/ 1269956 w 1738484"/>
              <a:gd name="connsiteY1" fmla="*/ 1356189 h 1524983"/>
              <a:gd name="connsiteX2" fmla="*/ 0 w 1738484"/>
              <a:gd name="connsiteY2" fmla="*/ 1504137 h 1524983"/>
              <a:gd name="connsiteX0" fmla="*/ 1738484 w 1738484"/>
              <a:gd name="connsiteY0" fmla="*/ 0 h 1549824"/>
              <a:gd name="connsiteX1" fmla="*/ 1257627 w 1738484"/>
              <a:gd name="connsiteY1" fmla="*/ 1405505 h 1549824"/>
              <a:gd name="connsiteX2" fmla="*/ 0 w 1738484"/>
              <a:gd name="connsiteY2" fmla="*/ 1504137 h 1549824"/>
              <a:gd name="connsiteX0" fmla="*/ 1541209 w 1541209"/>
              <a:gd name="connsiteY0" fmla="*/ 0 h 1584883"/>
              <a:gd name="connsiteX1" fmla="*/ 1060352 w 1541209"/>
              <a:gd name="connsiteY1" fmla="*/ 1405505 h 1584883"/>
              <a:gd name="connsiteX2" fmla="*/ 0 w 1541209"/>
              <a:gd name="connsiteY2" fmla="*/ 1565782 h 15848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1209" h="1584883">
                <a:moveTo>
                  <a:pt x="1541209" y="0"/>
                </a:moveTo>
                <a:cubicBezTo>
                  <a:pt x="1430241" y="543503"/>
                  <a:pt x="1317220" y="1144541"/>
                  <a:pt x="1060352" y="1405505"/>
                </a:cubicBezTo>
                <a:cubicBezTo>
                  <a:pt x="803484" y="1666469"/>
                  <a:pt x="0" y="1565782"/>
                  <a:pt x="0" y="1565782"/>
                </a:cubicBezTo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24"/>
          <p:cNvSpPr/>
          <p:nvPr/>
        </p:nvSpPr>
        <p:spPr>
          <a:xfrm>
            <a:off x="3446118" y="841815"/>
            <a:ext cx="1302630" cy="1667473"/>
          </a:xfrm>
          <a:custGeom>
            <a:avLst/>
            <a:gdLst>
              <a:gd name="connsiteX0" fmla="*/ 2046727 w 2046727"/>
              <a:gd name="connsiteY0" fmla="*/ 2109141 h 2109141"/>
              <a:gd name="connsiteX1" fmla="*/ 1985079 w 2046727"/>
              <a:gd name="connsiteY1" fmla="*/ 1406388 h 2109141"/>
              <a:gd name="connsiteX2" fmla="*/ 1750815 w 2046727"/>
              <a:gd name="connsiteY2" fmla="*/ 506372 h 2109141"/>
              <a:gd name="connsiteX3" fmla="*/ 1393254 w 2046727"/>
              <a:gd name="connsiteY3" fmla="*/ 111844 h 2109141"/>
              <a:gd name="connsiteX4" fmla="*/ 1085012 w 2046727"/>
              <a:gd name="connsiteY4" fmla="*/ 883 h 2109141"/>
              <a:gd name="connsiteX5" fmla="*/ 678132 w 2046727"/>
              <a:gd name="connsiteY5" fmla="*/ 62528 h 2109141"/>
              <a:gd name="connsiteX6" fmla="*/ 493187 w 2046727"/>
              <a:gd name="connsiteY6" fmla="*/ 111844 h 2109141"/>
              <a:gd name="connsiteX7" fmla="*/ 0 w 2046727"/>
              <a:gd name="connsiteY7" fmla="*/ 198147 h 2109141"/>
              <a:gd name="connsiteX0" fmla="*/ 2046727 w 2046727"/>
              <a:gd name="connsiteY0" fmla="*/ 2109058 h 2109058"/>
              <a:gd name="connsiteX1" fmla="*/ 1985079 w 2046727"/>
              <a:gd name="connsiteY1" fmla="*/ 1406305 h 2109058"/>
              <a:gd name="connsiteX2" fmla="*/ 1750815 w 2046727"/>
              <a:gd name="connsiteY2" fmla="*/ 506289 h 2109058"/>
              <a:gd name="connsiteX3" fmla="*/ 1393254 w 2046727"/>
              <a:gd name="connsiteY3" fmla="*/ 111761 h 2109058"/>
              <a:gd name="connsiteX4" fmla="*/ 1085012 w 2046727"/>
              <a:gd name="connsiteY4" fmla="*/ 800 h 2109058"/>
              <a:gd name="connsiteX5" fmla="*/ 678132 w 2046727"/>
              <a:gd name="connsiteY5" fmla="*/ 62445 h 2109058"/>
              <a:gd name="connsiteX6" fmla="*/ 493187 w 2046727"/>
              <a:gd name="connsiteY6" fmla="*/ 74774 h 2109058"/>
              <a:gd name="connsiteX7" fmla="*/ 0 w 2046727"/>
              <a:gd name="connsiteY7" fmla="*/ 198064 h 2109058"/>
              <a:gd name="connsiteX0" fmla="*/ 2071386 w 2071386"/>
              <a:gd name="connsiteY0" fmla="*/ 2109058 h 2109058"/>
              <a:gd name="connsiteX1" fmla="*/ 2009738 w 2071386"/>
              <a:gd name="connsiteY1" fmla="*/ 1406305 h 2109058"/>
              <a:gd name="connsiteX2" fmla="*/ 1775474 w 2071386"/>
              <a:gd name="connsiteY2" fmla="*/ 506289 h 2109058"/>
              <a:gd name="connsiteX3" fmla="*/ 1417913 w 2071386"/>
              <a:gd name="connsiteY3" fmla="*/ 111761 h 2109058"/>
              <a:gd name="connsiteX4" fmla="*/ 1109671 w 2071386"/>
              <a:gd name="connsiteY4" fmla="*/ 800 h 2109058"/>
              <a:gd name="connsiteX5" fmla="*/ 702791 w 2071386"/>
              <a:gd name="connsiteY5" fmla="*/ 62445 h 2109058"/>
              <a:gd name="connsiteX6" fmla="*/ 517846 w 2071386"/>
              <a:gd name="connsiteY6" fmla="*/ 74774 h 2109058"/>
              <a:gd name="connsiteX7" fmla="*/ 0 w 2071386"/>
              <a:gd name="connsiteY7" fmla="*/ 173406 h 2109058"/>
              <a:gd name="connsiteX0" fmla="*/ 2071386 w 2071386"/>
              <a:gd name="connsiteY0" fmla="*/ 2112401 h 2112401"/>
              <a:gd name="connsiteX1" fmla="*/ 2009738 w 2071386"/>
              <a:gd name="connsiteY1" fmla="*/ 1409648 h 2112401"/>
              <a:gd name="connsiteX2" fmla="*/ 1775474 w 2071386"/>
              <a:gd name="connsiteY2" fmla="*/ 509632 h 2112401"/>
              <a:gd name="connsiteX3" fmla="*/ 1417913 w 2071386"/>
              <a:gd name="connsiteY3" fmla="*/ 115104 h 2112401"/>
              <a:gd name="connsiteX4" fmla="*/ 1109671 w 2071386"/>
              <a:gd name="connsiteY4" fmla="*/ 4143 h 2112401"/>
              <a:gd name="connsiteX5" fmla="*/ 690461 w 2071386"/>
              <a:gd name="connsiteY5" fmla="*/ 28801 h 2112401"/>
              <a:gd name="connsiteX6" fmla="*/ 517846 w 2071386"/>
              <a:gd name="connsiteY6" fmla="*/ 78117 h 2112401"/>
              <a:gd name="connsiteX7" fmla="*/ 0 w 2071386"/>
              <a:gd name="connsiteY7" fmla="*/ 176749 h 2112401"/>
              <a:gd name="connsiteX0" fmla="*/ 2071386 w 2071386"/>
              <a:gd name="connsiteY0" fmla="*/ 2083721 h 2083721"/>
              <a:gd name="connsiteX1" fmla="*/ 2009738 w 2071386"/>
              <a:gd name="connsiteY1" fmla="*/ 1380968 h 2083721"/>
              <a:gd name="connsiteX2" fmla="*/ 1775474 w 2071386"/>
              <a:gd name="connsiteY2" fmla="*/ 480952 h 2083721"/>
              <a:gd name="connsiteX3" fmla="*/ 1417913 w 2071386"/>
              <a:gd name="connsiteY3" fmla="*/ 86424 h 2083721"/>
              <a:gd name="connsiteX4" fmla="*/ 1109671 w 2071386"/>
              <a:gd name="connsiteY4" fmla="*/ 37108 h 2083721"/>
              <a:gd name="connsiteX5" fmla="*/ 690461 w 2071386"/>
              <a:gd name="connsiteY5" fmla="*/ 121 h 2083721"/>
              <a:gd name="connsiteX6" fmla="*/ 517846 w 2071386"/>
              <a:gd name="connsiteY6" fmla="*/ 49437 h 2083721"/>
              <a:gd name="connsiteX7" fmla="*/ 0 w 2071386"/>
              <a:gd name="connsiteY7" fmla="*/ 148069 h 2083721"/>
              <a:gd name="connsiteX0" fmla="*/ 2071386 w 2071386"/>
              <a:gd name="connsiteY0" fmla="*/ 2047989 h 2047989"/>
              <a:gd name="connsiteX1" fmla="*/ 2009738 w 2071386"/>
              <a:gd name="connsiteY1" fmla="*/ 1345236 h 2047989"/>
              <a:gd name="connsiteX2" fmla="*/ 1775474 w 2071386"/>
              <a:gd name="connsiteY2" fmla="*/ 445220 h 2047989"/>
              <a:gd name="connsiteX3" fmla="*/ 1417913 w 2071386"/>
              <a:gd name="connsiteY3" fmla="*/ 50692 h 2047989"/>
              <a:gd name="connsiteX4" fmla="*/ 1109671 w 2071386"/>
              <a:gd name="connsiteY4" fmla="*/ 1376 h 2047989"/>
              <a:gd name="connsiteX5" fmla="*/ 690461 w 2071386"/>
              <a:gd name="connsiteY5" fmla="*/ 13705 h 2047989"/>
              <a:gd name="connsiteX6" fmla="*/ 517846 w 2071386"/>
              <a:gd name="connsiteY6" fmla="*/ 13705 h 2047989"/>
              <a:gd name="connsiteX7" fmla="*/ 0 w 2071386"/>
              <a:gd name="connsiteY7" fmla="*/ 112337 h 2047989"/>
              <a:gd name="connsiteX0" fmla="*/ 2071386 w 2071386"/>
              <a:gd name="connsiteY0" fmla="*/ 2048126 h 2048126"/>
              <a:gd name="connsiteX1" fmla="*/ 2009738 w 2071386"/>
              <a:gd name="connsiteY1" fmla="*/ 1345373 h 2048126"/>
              <a:gd name="connsiteX2" fmla="*/ 1775474 w 2071386"/>
              <a:gd name="connsiteY2" fmla="*/ 445357 h 2048126"/>
              <a:gd name="connsiteX3" fmla="*/ 1417913 w 2071386"/>
              <a:gd name="connsiteY3" fmla="*/ 50829 h 2048126"/>
              <a:gd name="connsiteX4" fmla="*/ 1109671 w 2071386"/>
              <a:gd name="connsiteY4" fmla="*/ 1513 h 2048126"/>
              <a:gd name="connsiteX5" fmla="*/ 690461 w 2071386"/>
              <a:gd name="connsiteY5" fmla="*/ 13842 h 2048126"/>
              <a:gd name="connsiteX6" fmla="*/ 517846 w 2071386"/>
              <a:gd name="connsiteY6" fmla="*/ 26171 h 2048126"/>
              <a:gd name="connsiteX7" fmla="*/ 0 w 2071386"/>
              <a:gd name="connsiteY7" fmla="*/ 112474 h 2048126"/>
              <a:gd name="connsiteX0" fmla="*/ 2083716 w 2083716"/>
              <a:gd name="connsiteY0" fmla="*/ 2048126 h 2048126"/>
              <a:gd name="connsiteX1" fmla="*/ 2022068 w 2083716"/>
              <a:gd name="connsiteY1" fmla="*/ 1345373 h 2048126"/>
              <a:gd name="connsiteX2" fmla="*/ 1787804 w 2083716"/>
              <a:gd name="connsiteY2" fmla="*/ 445357 h 2048126"/>
              <a:gd name="connsiteX3" fmla="*/ 1430243 w 2083716"/>
              <a:gd name="connsiteY3" fmla="*/ 50829 h 2048126"/>
              <a:gd name="connsiteX4" fmla="*/ 1122001 w 2083716"/>
              <a:gd name="connsiteY4" fmla="*/ 1513 h 2048126"/>
              <a:gd name="connsiteX5" fmla="*/ 702791 w 2083716"/>
              <a:gd name="connsiteY5" fmla="*/ 13842 h 2048126"/>
              <a:gd name="connsiteX6" fmla="*/ 530176 w 2083716"/>
              <a:gd name="connsiteY6" fmla="*/ 26171 h 2048126"/>
              <a:gd name="connsiteX7" fmla="*/ 0 w 2083716"/>
              <a:gd name="connsiteY7" fmla="*/ 100145 h 2048126"/>
              <a:gd name="connsiteX0" fmla="*/ 2034397 w 2042411"/>
              <a:gd name="connsiteY0" fmla="*/ 1665927 h 1665927"/>
              <a:gd name="connsiteX1" fmla="*/ 2022068 w 2042411"/>
              <a:gd name="connsiteY1" fmla="*/ 1345373 h 1665927"/>
              <a:gd name="connsiteX2" fmla="*/ 1787804 w 2042411"/>
              <a:gd name="connsiteY2" fmla="*/ 445357 h 1665927"/>
              <a:gd name="connsiteX3" fmla="*/ 1430243 w 2042411"/>
              <a:gd name="connsiteY3" fmla="*/ 50829 h 1665927"/>
              <a:gd name="connsiteX4" fmla="*/ 1122001 w 2042411"/>
              <a:gd name="connsiteY4" fmla="*/ 1513 h 1665927"/>
              <a:gd name="connsiteX5" fmla="*/ 702791 w 2042411"/>
              <a:gd name="connsiteY5" fmla="*/ 13842 h 1665927"/>
              <a:gd name="connsiteX6" fmla="*/ 530176 w 2042411"/>
              <a:gd name="connsiteY6" fmla="*/ 26171 h 1665927"/>
              <a:gd name="connsiteX7" fmla="*/ 0 w 2042411"/>
              <a:gd name="connsiteY7" fmla="*/ 100145 h 1665927"/>
              <a:gd name="connsiteX0" fmla="*/ 1726155 w 1734169"/>
              <a:gd name="connsiteY0" fmla="*/ 1665927 h 1665927"/>
              <a:gd name="connsiteX1" fmla="*/ 1713826 w 1734169"/>
              <a:gd name="connsiteY1" fmla="*/ 1345373 h 1665927"/>
              <a:gd name="connsiteX2" fmla="*/ 1479562 w 1734169"/>
              <a:gd name="connsiteY2" fmla="*/ 445357 h 1665927"/>
              <a:gd name="connsiteX3" fmla="*/ 1122001 w 1734169"/>
              <a:gd name="connsiteY3" fmla="*/ 50829 h 1665927"/>
              <a:gd name="connsiteX4" fmla="*/ 813759 w 1734169"/>
              <a:gd name="connsiteY4" fmla="*/ 1513 h 1665927"/>
              <a:gd name="connsiteX5" fmla="*/ 394549 w 1734169"/>
              <a:gd name="connsiteY5" fmla="*/ 13842 h 1665927"/>
              <a:gd name="connsiteX6" fmla="*/ 221934 w 1734169"/>
              <a:gd name="connsiteY6" fmla="*/ 26171 h 1665927"/>
              <a:gd name="connsiteX7" fmla="*/ 0 w 1734169"/>
              <a:gd name="connsiteY7" fmla="*/ 63158 h 1665927"/>
              <a:gd name="connsiteX0" fmla="*/ 1726155 w 1734169"/>
              <a:gd name="connsiteY0" fmla="*/ 1666537 h 1666537"/>
              <a:gd name="connsiteX1" fmla="*/ 1713826 w 1734169"/>
              <a:gd name="connsiteY1" fmla="*/ 1345983 h 1666537"/>
              <a:gd name="connsiteX2" fmla="*/ 1479562 w 1734169"/>
              <a:gd name="connsiteY2" fmla="*/ 445967 h 1666537"/>
              <a:gd name="connsiteX3" fmla="*/ 1122001 w 1734169"/>
              <a:gd name="connsiteY3" fmla="*/ 51439 h 1666537"/>
              <a:gd name="connsiteX4" fmla="*/ 813759 w 1734169"/>
              <a:gd name="connsiteY4" fmla="*/ 2123 h 1666537"/>
              <a:gd name="connsiteX5" fmla="*/ 394549 w 1734169"/>
              <a:gd name="connsiteY5" fmla="*/ 14452 h 1666537"/>
              <a:gd name="connsiteX6" fmla="*/ 221934 w 1734169"/>
              <a:gd name="connsiteY6" fmla="*/ 63768 h 1666537"/>
              <a:gd name="connsiteX7" fmla="*/ 0 w 1734169"/>
              <a:gd name="connsiteY7" fmla="*/ 63768 h 1666537"/>
              <a:gd name="connsiteX0" fmla="*/ 1726155 w 1734169"/>
              <a:gd name="connsiteY0" fmla="*/ 1666592 h 1666592"/>
              <a:gd name="connsiteX1" fmla="*/ 1713826 w 1734169"/>
              <a:gd name="connsiteY1" fmla="*/ 1346038 h 1666592"/>
              <a:gd name="connsiteX2" fmla="*/ 1479562 w 1734169"/>
              <a:gd name="connsiteY2" fmla="*/ 446022 h 1666592"/>
              <a:gd name="connsiteX3" fmla="*/ 1122001 w 1734169"/>
              <a:gd name="connsiteY3" fmla="*/ 51494 h 1666592"/>
              <a:gd name="connsiteX4" fmla="*/ 813759 w 1734169"/>
              <a:gd name="connsiteY4" fmla="*/ 2178 h 1666592"/>
              <a:gd name="connsiteX5" fmla="*/ 493186 w 1734169"/>
              <a:gd name="connsiteY5" fmla="*/ 26836 h 1666592"/>
              <a:gd name="connsiteX6" fmla="*/ 221934 w 1734169"/>
              <a:gd name="connsiteY6" fmla="*/ 63823 h 1666592"/>
              <a:gd name="connsiteX7" fmla="*/ 0 w 1734169"/>
              <a:gd name="connsiteY7" fmla="*/ 63823 h 1666592"/>
              <a:gd name="connsiteX0" fmla="*/ 1750815 w 1758829"/>
              <a:gd name="connsiteY0" fmla="*/ 1666592 h 1666592"/>
              <a:gd name="connsiteX1" fmla="*/ 1738486 w 1758829"/>
              <a:gd name="connsiteY1" fmla="*/ 1346038 h 1666592"/>
              <a:gd name="connsiteX2" fmla="*/ 1504222 w 1758829"/>
              <a:gd name="connsiteY2" fmla="*/ 446022 h 1666592"/>
              <a:gd name="connsiteX3" fmla="*/ 1146661 w 1758829"/>
              <a:gd name="connsiteY3" fmla="*/ 51494 h 1666592"/>
              <a:gd name="connsiteX4" fmla="*/ 838419 w 1758829"/>
              <a:gd name="connsiteY4" fmla="*/ 2178 h 1666592"/>
              <a:gd name="connsiteX5" fmla="*/ 517846 w 1758829"/>
              <a:gd name="connsiteY5" fmla="*/ 26836 h 1666592"/>
              <a:gd name="connsiteX6" fmla="*/ 246594 w 1758829"/>
              <a:gd name="connsiteY6" fmla="*/ 63823 h 1666592"/>
              <a:gd name="connsiteX7" fmla="*/ 0 w 1758829"/>
              <a:gd name="connsiteY7" fmla="*/ 76152 h 1666592"/>
              <a:gd name="connsiteX0" fmla="*/ 1750815 w 1758829"/>
              <a:gd name="connsiteY0" fmla="*/ 1666592 h 1666592"/>
              <a:gd name="connsiteX1" fmla="*/ 1738486 w 1758829"/>
              <a:gd name="connsiteY1" fmla="*/ 1346038 h 1666592"/>
              <a:gd name="connsiteX2" fmla="*/ 1504222 w 1758829"/>
              <a:gd name="connsiteY2" fmla="*/ 446022 h 1666592"/>
              <a:gd name="connsiteX3" fmla="*/ 1146661 w 1758829"/>
              <a:gd name="connsiteY3" fmla="*/ 51494 h 1666592"/>
              <a:gd name="connsiteX4" fmla="*/ 838419 w 1758829"/>
              <a:gd name="connsiteY4" fmla="*/ 2178 h 1666592"/>
              <a:gd name="connsiteX5" fmla="*/ 517846 w 1758829"/>
              <a:gd name="connsiteY5" fmla="*/ 26836 h 1666592"/>
              <a:gd name="connsiteX6" fmla="*/ 246594 w 1758829"/>
              <a:gd name="connsiteY6" fmla="*/ 63823 h 1666592"/>
              <a:gd name="connsiteX7" fmla="*/ 0 w 1758829"/>
              <a:gd name="connsiteY7" fmla="*/ 88481 h 1666592"/>
              <a:gd name="connsiteX0" fmla="*/ 1775474 w 1783488"/>
              <a:gd name="connsiteY0" fmla="*/ 1666592 h 1666592"/>
              <a:gd name="connsiteX1" fmla="*/ 1763145 w 1783488"/>
              <a:gd name="connsiteY1" fmla="*/ 1346038 h 1666592"/>
              <a:gd name="connsiteX2" fmla="*/ 1528881 w 1783488"/>
              <a:gd name="connsiteY2" fmla="*/ 446022 h 1666592"/>
              <a:gd name="connsiteX3" fmla="*/ 1171320 w 1783488"/>
              <a:gd name="connsiteY3" fmla="*/ 51494 h 1666592"/>
              <a:gd name="connsiteX4" fmla="*/ 863078 w 1783488"/>
              <a:gd name="connsiteY4" fmla="*/ 2178 h 1666592"/>
              <a:gd name="connsiteX5" fmla="*/ 542505 w 1783488"/>
              <a:gd name="connsiteY5" fmla="*/ 26836 h 1666592"/>
              <a:gd name="connsiteX6" fmla="*/ 271253 w 1783488"/>
              <a:gd name="connsiteY6" fmla="*/ 63823 h 1666592"/>
              <a:gd name="connsiteX7" fmla="*/ 0 w 1783488"/>
              <a:gd name="connsiteY7" fmla="*/ 100810 h 1666592"/>
              <a:gd name="connsiteX0" fmla="*/ 1775474 w 1783488"/>
              <a:gd name="connsiteY0" fmla="*/ 1666592 h 1666592"/>
              <a:gd name="connsiteX1" fmla="*/ 1763145 w 1783488"/>
              <a:gd name="connsiteY1" fmla="*/ 1346038 h 1666592"/>
              <a:gd name="connsiteX2" fmla="*/ 1528881 w 1783488"/>
              <a:gd name="connsiteY2" fmla="*/ 446022 h 1666592"/>
              <a:gd name="connsiteX3" fmla="*/ 1171320 w 1783488"/>
              <a:gd name="connsiteY3" fmla="*/ 51494 h 1666592"/>
              <a:gd name="connsiteX4" fmla="*/ 863078 w 1783488"/>
              <a:gd name="connsiteY4" fmla="*/ 2178 h 1666592"/>
              <a:gd name="connsiteX5" fmla="*/ 542505 w 1783488"/>
              <a:gd name="connsiteY5" fmla="*/ 26836 h 1666592"/>
              <a:gd name="connsiteX6" fmla="*/ 271253 w 1783488"/>
              <a:gd name="connsiteY6" fmla="*/ 63823 h 1666592"/>
              <a:gd name="connsiteX7" fmla="*/ 0 w 1783488"/>
              <a:gd name="connsiteY7" fmla="*/ 76152 h 1666592"/>
              <a:gd name="connsiteX0" fmla="*/ 1689166 w 1697180"/>
              <a:gd name="connsiteY0" fmla="*/ 1666592 h 1666592"/>
              <a:gd name="connsiteX1" fmla="*/ 1676837 w 1697180"/>
              <a:gd name="connsiteY1" fmla="*/ 1346038 h 1666592"/>
              <a:gd name="connsiteX2" fmla="*/ 1442573 w 1697180"/>
              <a:gd name="connsiteY2" fmla="*/ 446022 h 1666592"/>
              <a:gd name="connsiteX3" fmla="*/ 1085012 w 1697180"/>
              <a:gd name="connsiteY3" fmla="*/ 51494 h 1666592"/>
              <a:gd name="connsiteX4" fmla="*/ 776770 w 1697180"/>
              <a:gd name="connsiteY4" fmla="*/ 2178 h 1666592"/>
              <a:gd name="connsiteX5" fmla="*/ 456197 w 1697180"/>
              <a:gd name="connsiteY5" fmla="*/ 26836 h 1666592"/>
              <a:gd name="connsiteX6" fmla="*/ 184945 w 1697180"/>
              <a:gd name="connsiteY6" fmla="*/ 63823 h 1666592"/>
              <a:gd name="connsiteX7" fmla="*/ 0 w 1697180"/>
              <a:gd name="connsiteY7" fmla="*/ 76152 h 1666592"/>
              <a:gd name="connsiteX0" fmla="*/ 1701495 w 1709509"/>
              <a:gd name="connsiteY0" fmla="*/ 1666592 h 1666592"/>
              <a:gd name="connsiteX1" fmla="*/ 1689166 w 1709509"/>
              <a:gd name="connsiteY1" fmla="*/ 1346038 h 1666592"/>
              <a:gd name="connsiteX2" fmla="*/ 1454902 w 1709509"/>
              <a:gd name="connsiteY2" fmla="*/ 446022 h 1666592"/>
              <a:gd name="connsiteX3" fmla="*/ 1097341 w 1709509"/>
              <a:gd name="connsiteY3" fmla="*/ 51494 h 1666592"/>
              <a:gd name="connsiteX4" fmla="*/ 789099 w 1709509"/>
              <a:gd name="connsiteY4" fmla="*/ 2178 h 1666592"/>
              <a:gd name="connsiteX5" fmla="*/ 468526 w 1709509"/>
              <a:gd name="connsiteY5" fmla="*/ 26836 h 1666592"/>
              <a:gd name="connsiteX6" fmla="*/ 197274 w 1709509"/>
              <a:gd name="connsiteY6" fmla="*/ 63823 h 1666592"/>
              <a:gd name="connsiteX7" fmla="*/ 0 w 1709509"/>
              <a:gd name="connsiteY7" fmla="*/ 88481 h 1666592"/>
              <a:gd name="connsiteX0" fmla="*/ 1652177 w 1660191"/>
              <a:gd name="connsiteY0" fmla="*/ 1666592 h 1666592"/>
              <a:gd name="connsiteX1" fmla="*/ 1639848 w 1660191"/>
              <a:gd name="connsiteY1" fmla="*/ 1346038 h 1666592"/>
              <a:gd name="connsiteX2" fmla="*/ 1405584 w 1660191"/>
              <a:gd name="connsiteY2" fmla="*/ 446022 h 1666592"/>
              <a:gd name="connsiteX3" fmla="*/ 1048023 w 1660191"/>
              <a:gd name="connsiteY3" fmla="*/ 51494 h 1666592"/>
              <a:gd name="connsiteX4" fmla="*/ 739781 w 1660191"/>
              <a:gd name="connsiteY4" fmla="*/ 2178 h 1666592"/>
              <a:gd name="connsiteX5" fmla="*/ 419208 w 1660191"/>
              <a:gd name="connsiteY5" fmla="*/ 26836 h 1666592"/>
              <a:gd name="connsiteX6" fmla="*/ 147956 w 1660191"/>
              <a:gd name="connsiteY6" fmla="*/ 63823 h 1666592"/>
              <a:gd name="connsiteX7" fmla="*/ 0 w 1660191"/>
              <a:gd name="connsiteY7" fmla="*/ 76152 h 1666592"/>
              <a:gd name="connsiteX0" fmla="*/ 1652177 w 1660191"/>
              <a:gd name="connsiteY0" fmla="*/ 1666592 h 1666592"/>
              <a:gd name="connsiteX1" fmla="*/ 1639848 w 1660191"/>
              <a:gd name="connsiteY1" fmla="*/ 1346038 h 1666592"/>
              <a:gd name="connsiteX2" fmla="*/ 1405584 w 1660191"/>
              <a:gd name="connsiteY2" fmla="*/ 446022 h 1666592"/>
              <a:gd name="connsiteX3" fmla="*/ 1048023 w 1660191"/>
              <a:gd name="connsiteY3" fmla="*/ 51494 h 1666592"/>
              <a:gd name="connsiteX4" fmla="*/ 739781 w 1660191"/>
              <a:gd name="connsiteY4" fmla="*/ 2178 h 1666592"/>
              <a:gd name="connsiteX5" fmla="*/ 419208 w 1660191"/>
              <a:gd name="connsiteY5" fmla="*/ 26836 h 1666592"/>
              <a:gd name="connsiteX6" fmla="*/ 147956 w 1660191"/>
              <a:gd name="connsiteY6" fmla="*/ 51494 h 1666592"/>
              <a:gd name="connsiteX7" fmla="*/ 0 w 1660191"/>
              <a:gd name="connsiteY7" fmla="*/ 76152 h 1666592"/>
              <a:gd name="connsiteX0" fmla="*/ 1763144 w 1771158"/>
              <a:gd name="connsiteY0" fmla="*/ 1666592 h 1666592"/>
              <a:gd name="connsiteX1" fmla="*/ 1750815 w 1771158"/>
              <a:gd name="connsiteY1" fmla="*/ 1346038 h 1666592"/>
              <a:gd name="connsiteX2" fmla="*/ 1516551 w 1771158"/>
              <a:gd name="connsiteY2" fmla="*/ 446022 h 1666592"/>
              <a:gd name="connsiteX3" fmla="*/ 1158990 w 1771158"/>
              <a:gd name="connsiteY3" fmla="*/ 51494 h 1666592"/>
              <a:gd name="connsiteX4" fmla="*/ 850748 w 1771158"/>
              <a:gd name="connsiteY4" fmla="*/ 2178 h 1666592"/>
              <a:gd name="connsiteX5" fmla="*/ 530175 w 1771158"/>
              <a:gd name="connsiteY5" fmla="*/ 26836 h 1666592"/>
              <a:gd name="connsiteX6" fmla="*/ 258923 w 1771158"/>
              <a:gd name="connsiteY6" fmla="*/ 51494 h 1666592"/>
              <a:gd name="connsiteX7" fmla="*/ 0 w 1771158"/>
              <a:gd name="connsiteY7" fmla="*/ 76152 h 1666592"/>
              <a:gd name="connsiteX0" fmla="*/ 1763144 w 1771158"/>
              <a:gd name="connsiteY0" fmla="*/ 1666592 h 1666592"/>
              <a:gd name="connsiteX1" fmla="*/ 1750815 w 1771158"/>
              <a:gd name="connsiteY1" fmla="*/ 1346038 h 1666592"/>
              <a:gd name="connsiteX2" fmla="*/ 1516551 w 1771158"/>
              <a:gd name="connsiteY2" fmla="*/ 446022 h 1666592"/>
              <a:gd name="connsiteX3" fmla="*/ 1158990 w 1771158"/>
              <a:gd name="connsiteY3" fmla="*/ 51494 h 1666592"/>
              <a:gd name="connsiteX4" fmla="*/ 850748 w 1771158"/>
              <a:gd name="connsiteY4" fmla="*/ 2178 h 1666592"/>
              <a:gd name="connsiteX5" fmla="*/ 530175 w 1771158"/>
              <a:gd name="connsiteY5" fmla="*/ 26836 h 1666592"/>
              <a:gd name="connsiteX6" fmla="*/ 271253 w 1771158"/>
              <a:gd name="connsiteY6" fmla="*/ 88481 h 1666592"/>
              <a:gd name="connsiteX7" fmla="*/ 0 w 1771158"/>
              <a:gd name="connsiteY7" fmla="*/ 76152 h 1666592"/>
              <a:gd name="connsiteX0" fmla="*/ 1763144 w 1771158"/>
              <a:gd name="connsiteY0" fmla="*/ 1666592 h 1666592"/>
              <a:gd name="connsiteX1" fmla="*/ 1750815 w 1771158"/>
              <a:gd name="connsiteY1" fmla="*/ 1346038 h 1666592"/>
              <a:gd name="connsiteX2" fmla="*/ 1516551 w 1771158"/>
              <a:gd name="connsiteY2" fmla="*/ 446022 h 1666592"/>
              <a:gd name="connsiteX3" fmla="*/ 1158990 w 1771158"/>
              <a:gd name="connsiteY3" fmla="*/ 51494 h 1666592"/>
              <a:gd name="connsiteX4" fmla="*/ 850748 w 1771158"/>
              <a:gd name="connsiteY4" fmla="*/ 2178 h 1666592"/>
              <a:gd name="connsiteX5" fmla="*/ 530175 w 1771158"/>
              <a:gd name="connsiteY5" fmla="*/ 26836 h 1666592"/>
              <a:gd name="connsiteX6" fmla="*/ 271253 w 1771158"/>
              <a:gd name="connsiteY6" fmla="*/ 88481 h 1666592"/>
              <a:gd name="connsiteX7" fmla="*/ 0 w 1771158"/>
              <a:gd name="connsiteY7" fmla="*/ 76152 h 1666592"/>
              <a:gd name="connsiteX0" fmla="*/ 1763144 w 1771158"/>
              <a:gd name="connsiteY0" fmla="*/ 1666592 h 1666592"/>
              <a:gd name="connsiteX1" fmla="*/ 1750815 w 1771158"/>
              <a:gd name="connsiteY1" fmla="*/ 1346038 h 1666592"/>
              <a:gd name="connsiteX2" fmla="*/ 1516551 w 1771158"/>
              <a:gd name="connsiteY2" fmla="*/ 446022 h 1666592"/>
              <a:gd name="connsiteX3" fmla="*/ 1158990 w 1771158"/>
              <a:gd name="connsiteY3" fmla="*/ 51494 h 1666592"/>
              <a:gd name="connsiteX4" fmla="*/ 850748 w 1771158"/>
              <a:gd name="connsiteY4" fmla="*/ 2178 h 1666592"/>
              <a:gd name="connsiteX5" fmla="*/ 530175 w 1771158"/>
              <a:gd name="connsiteY5" fmla="*/ 26836 h 1666592"/>
              <a:gd name="connsiteX6" fmla="*/ 271253 w 1771158"/>
              <a:gd name="connsiteY6" fmla="*/ 63823 h 1666592"/>
              <a:gd name="connsiteX7" fmla="*/ 0 w 1771158"/>
              <a:gd name="connsiteY7" fmla="*/ 76152 h 1666592"/>
              <a:gd name="connsiteX0" fmla="*/ 1652177 w 1660191"/>
              <a:gd name="connsiteY0" fmla="*/ 1666592 h 1666592"/>
              <a:gd name="connsiteX1" fmla="*/ 1639848 w 1660191"/>
              <a:gd name="connsiteY1" fmla="*/ 1346038 h 1666592"/>
              <a:gd name="connsiteX2" fmla="*/ 1405584 w 1660191"/>
              <a:gd name="connsiteY2" fmla="*/ 446022 h 1666592"/>
              <a:gd name="connsiteX3" fmla="*/ 1048023 w 1660191"/>
              <a:gd name="connsiteY3" fmla="*/ 51494 h 1666592"/>
              <a:gd name="connsiteX4" fmla="*/ 739781 w 1660191"/>
              <a:gd name="connsiteY4" fmla="*/ 2178 h 1666592"/>
              <a:gd name="connsiteX5" fmla="*/ 419208 w 1660191"/>
              <a:gd name="connsiteY5" fmla="*/ 26836 h 1666592"/>
              <a:gd name="connsiteX6" fmla="*/ 160286 w 1660191"/>
              <a:gd name="connsiteY6" fmla="*/ 63823 h 1666592"/>
              <a:gd name="connsiteX7" fmla="*/ 0 w 1660191"/>
              <a:gd name="connsiteY7" fmla="*/ 88481 h 1666592"/>
              <a:gd name="connsiteX0" fmla="*/ 1652177 w 1660191"/>
              <a:gd name="connsiteY0" fmla="*/ 1666592 h 1666592"/>
              <a:gd name="connsiteX1" fmla="*/ 1639848 w 1660191"/>
              <a:gd name="connsiteY1" fmla="*/ 1346038 h 1666592"/>
              <a:gd name="connsiteX2" fmla="*/ 1405584 w 1660191"/>
              <a:gd name="connsiteY2" fmla="*/ 446022 h 1666592"/>
              <a:gd name="connsiteX3" fmla="*/ 1048023 w 1660191"/>
              <a:gd name="connsiteY3" fmla="*/ 51494 h 1666592"/>
              <a:gd name="connsiteX4" fmla="*/ 739781 w 1660191"/>
              <a:gd name="connsiteY4" fmla="*/ 2178 h 1666592"/>
              <a:gd name="connsiteX5" fmla="*/ 419208 w 1660191"/>
              <a:gd name="connsiteY5" fmla="*/ 26836 h 1666592"/>
              <a:gd name="connsiteX6" fmla="*/ 160286 w 1660191"/>
              <a:gd name="connsiteY6" fmla="*/ 39165 h 1666592"/>
              <a:gd name="connsiteX7" fmla="*/ 0 w 1660191"/>
              <a:gd name="connsiteY7" fmla="*/ 88481 h 1666592"/>
              <a:gd name="connsiteX0" fmla="*/ 1701495 w 1709509"/>
              <a:gd name="connsiteY0" fmla="*/ 1666592 h 1666592"/>
              <a:gd name="connsiteX1" fmla="*/ 1689166 w 1709509"/>
              <a:gd name="connsiteY1" fmla="*/ 1346038 h 1666592"/>
              <a:gd name="connsiteX2" fmla="*/ 1454902 w 1709509"/>
              <a:gd name="connsiteY2" fmla="*/ 446022 h 1666592"/>
              <a:gd name="connsiteX3" fmla="*/ 1097341 w 1709509"/>
              <a:gd name="connsiteY3" fmla="*/ 51494 h 1666592"/>
              <a:gd name="connsiteX4" fmla="*/ 789099 w 1709509"/>
              <a:gd name="connsiteY4" fmla="*/ 2178 h 1666592"/>
              <a:gd name="connsiteX5" fmla="*/ 468526 w 1709509"/>
              <a:gd name="connsiteY5" fmla="*/ 26836 h 1666592"/>
              <a:gd name="connsiteX6" fmla="*/ 209604 w 1709509"/>
              <a:gd name="connsiteY6" fmla="*/ 39165 h 1666592"/>
              <a:gd name="connsiteX7" fmla="*/ 0 w 1709509"/>
              <a:gd name="connsiteY7" fmla="*/ 51494 h 1666592"/>
              <a:gd name="connsiteX0" fmla="*/ 1664506 w 1672520"/>
              <a:gd name="connsiteY0" fmla="*/ 1666592 h 1666592"/>
              <a:gd name="connsiteX1" fmla="*/ 1652177 w 1672520"/>
              <a:gd name="connsiteY1" fmla="*/ 1346038 h 1666592"/>
              <a:gd name="connsiteX2" fmla="*/ 1417913 w 1672520"/>
              <a:gd name="connsiteY2" fmla="*/ 446022 h 1666592"/>
              <a:gd name="connsiteX3" fmla="*/ 1060352 w 1672520"/>
              <a:gd name="connsiteY3" fmla="*/ 51494 h 1666592"/>
              <a:gd name="connsiteX4" fmla="*/ 752110 w 1672520"/>
              <a:gd name="connsiteY4" fmla="*/ 2178 h 1666592"/>
              <a:gd name="connsiteX5" fmla="*/ 431537 w 1672520"/>
              <a:gd name="connsiteY5" fmla="*/ 26836 h 1666592"/>
              <a:gd name="connsiteX6" fmla="*/ 172615 w 1672520"/>
              <a:gd name="connsiteY6" fmla="*/ 39165 h 1666592"/>
              <a:gd name="connsiteX7" fmla="*/ 0 w 1672520"/>
              <a:gd name="connsiteY7" fmla="*/ 76152 h 1666592"/>
              <a:gd name="connsiteX0" fmla="*/ 1664506 w 1672520"/>
              <a:gd name="connsiteY0" fmla="*/ 1666592 h 1666592"/>
              <a:gd name="connsiteX1" fmla="*/ 1652177 w 1672520"/>
              <a:gd name="connsiteY1" fmla="*/ 1346038 h 1666592"/>
              <a:gd name="connsiteX2" fmla="*/ 1417913 w 1672520"/>
              <a:gd name="connsiteY2" fmla="*/ 446022 h 1666592"/>
              <a:gd name="connsiteX3" fmla="*/ 1060352 w 1672520"/>
              <a:gd name="connsiteY3" fmla="*/ 51494 h 1666592"/>
              <a:gd name="connsiteX4" fmla="*/ 752110 w 1672520"/>
              <a:gd name="connsiteY4" fmla="*/ 2178 h 1666592"/>
              <a:gd name="connsiteX5" fmla="*/ 431537 w 1672520"/>
              <a:gd name="connsiteY5" fmla="*/ 26836 h 1666592"/>
              <a:gd name="connsiteX6" fmla="*/ 271252 w 1672520"/>
              <a:gd name="connsiteY6" fmla="*/ 51494 h 1666592"/>
              <a:gd name="connsiteX7" fmla="*/ 0 w 1672520"/>
              <a:gd name="connsiteY7" fmla="*/ 76152 h 1666592"/>
              <a:gd name="connsiteX0" fmla="*/ 1393254 w 1401268"/>
              <a:gd name="connsiteY0" fmla="*/ 1666592 h 1666592"/>
              <a:gd name="connsiteX1" fmla="*/ 1380925 w 1401268"/>
              <a:gd name="connsiteY1" fmla="*/ 1346038 h 1666592"/>
              <a:gd name="connsiteX2" fmla="*/ 1146661 w 1401268"/>
              <a:gd name="connsiteY2" fmla="*/ 446022 h 1666592"/>
              <a:gd name="connsiteX3" fmla="*/ 789100 w 1401268"/>
              <a:gd name="connsiteY3" fmla="*/ 51494 h 1666592"/>
              <a:gd name="connsiteX4" fmla="*/ 480858 w 1401268"/>
              <a:gd name="connsiteY4" fmla="*/ 2178 h 1666592"/>
              <a:gd name="connsiteX5" fmla="*/ 160285 w 1401268"/>
              <a:gd name="connsiteY5" fmla="*/ 26836 h 1666592"/>
              <a:gd name="connsiteX6" fmla="*/ 0 w 1401268"/>
              <a:gd name="connsiteY6" fmla="*/ 51494 h 1666592"/>
              <a:gd name="connsiteX0" fmla="*/ 1393254 w 1401268"/>
              <a:gd name="connsiteY0" fmla="*/ 1667473 h 1667473"/>
              <a:gd name="connsiteX1" fmla="*/ 1380925 w 1401268"/>
              <a:gd name="connsiteY1" fmla="*/ 1346919 h 1667473"/>
              <a:gd name="connsiteX2" fmla="*/ 1146661 w 1401268"/>
              <a:gd name="connsiteY2" fmla="*/ 446903 h 1667473"/>
              <a:gd name="connsiteX3" fmla="*/ 789100 w 1401268"/>
              <a:gd name="connsiteY3" fmla="*/ 52375 h 1667473"/>
              <a:gd name="connsiteX4" fmla="*/ 480858 w 1401268"/>
              <a:gd name="connsiteY4" fmla="*/ 3059 h 1667473"/>
              <a:gd name="connsiteX5" fmla="*/ 172615 w 1401268"/>
              <a:gd name="connsiteY5" fmla="*/ 40046 h 1667473"/>
              <a:gd name="connsiteX6" fmla="*/ 0 w 1401268"/>
              <a:gd name="connsiteY6" fmla="*/ 52375 h 1667473"/>
              <a:gd name="connsiteX0" fmla="*/ 1294616 w 1302630"/>
              <a:gd name="connsiteY0" fmla="*/ 1667473 h 1667473"/>
              <a:gd name="connsiteX1" fmla="*/ 1282287 w 1302630"/>
              <a:gd name="connsiteY1" fmla="*/ 1346919 h 1667473"/>
              <a:gd name="connsiteX2" fmla="*/ 1048023 w 1302630"/>
              <a:gd name="connsiteY2" fmla="*/ 446903 h 1667473"/>
              <a:gd name="connsiteX3" fmla="*/ 690462 w 1302630"/>
              <a:gd name="connsiteY3" fmla="*/ 52375 h 1667473"/>
              <a:gd name="connsiteX4" fmla="*/ 382220 w 1302630"/>
              <a:gd name="connsiteY4" fmla="*/ 3059 h 1667473"/>
              <a:gd name="connsiteX5" fmla="*/ 73977 w 1302630"/>
              <a:gd name="connsiteY5" fmla="*/ 40046 h 1667473"/>
              <a:gd name="connsiteX6" fmla="*/ 0 w 1302630"/>
              <a:gd name="connsiteY6" fmla="*/ 40046 h 1667473"/>
              <a:gd name="connsiteX0" fmla="*/ 1294616 w 1302630"/>
              <a:gd name="connsiteY0" fmla="*/ 1667473 h 1667473"/>
              <a:gd name="connsiteX1" fmla="*/ 1282287 w 1302630"/>
              <a:gd name="connsiteY1" fmla="*/ 1346919 h 1667473"/>
              <a:gd name="connsiteX2" fmla="*/ 1048023 w 1302630"/>
              <a:gd name="connsiteY2" fmla="*/ 446903 h 1667473"/>
              <a:gd name="connsiteX3" fmla="*/ 690462 w 1302630"/>
              <a:gd name="connsiteY3" fmla="*/ 52375 h 1667473"/>
              <a:gd name="connsiteX4" fmla="*/ 382220 w 1302630"/>
              <a:gd name="connsiteY4" fmla="*/ 3059 h 1667473"/>
              <a:gd name="connsiteX5" fmla="*/ 0 w 1302630"/>
              <a:gd name="connsiteY5" fmla="*/ 40046 h 1667473"/>
              <a:gd name="connsiteX0" fmla="*/ 1294616 w 1302630"/>
              <a:gd name="connsiteY0" fmla="*/ 1667473 h 1667473"/>
              <a:gd name="connsiteX1" fmla="*/ 1282287 w 1302630"/>
              <a:gd name="connsiteY1" fmla="*/ 1346919 h 1667473"/>
              <a:gd name="connsiteX2" fmla="*/ 1048023 w 1302630"/>
              <a:gd name="connsiteY2" fmla="*/ 446903 h 1667473"/>
              <a:gd name="connsiteX3" fmla="*/ 690462 w 1302630"/>
              <a:gd name="connsiteY3" fmla="*/ 52375 h 1667473"/>
              <a:gd name="connsiteX4" fmla="*/ 382220 w 1302630"/>
              <a:gd name="connsiteY4" fmla="*/ 3059 h 1667473"/>
              <a:gd name="connsiteX5" fmla="*/ 0 w 1302630"/>
              <a:gd name="connsiteY5" fmla="*/ 40046 h 1667473"/>
              <a:gd name="connsiteX0" fmla="*/ 1294616 w 1302630"/>
              <a:gd name="connsiteY0" fmla="*/ 1667473 h 1667473"/>
              <a:gd name="connsiteX1" fmla="*/ 1282287 w 1302630"/>
              <a:gd name="connsiteY1" fmla="*/ 1346919 h 1667473"/>
              <a:gd name="connsiteX2" fmla="*/ 1048023 w 1302630"/>
              <a:gd name="connsiteY2" fmla="*/ 446903 h 1667473"/>
              <a:gd name="connsiteX3" fmla="*/ 690462 w 1302630"/>
              <a:gd name="connsiteY3" fmla="*/ 52375 h 1667473"/>
              <a:gd name="connsiteX4" fmla="*/ 382220 w 1302630"/>
              <a:gd name="connsiteY4" fmla="*/ 3059 h 1667473"/>
              <a:gd name="connsiteX5" fmla="*/ 0 w 1302630"/>
              <a:gd name="connsiteY5" fmla="*/ 40046 h 16674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02630" h="1667473">
                <a:moveTo>
                  <a:pt x="1294616" y="1667473"/>
                </a:moveTo>
                <a:cubicBezTo>
                  <a:pt x="1288451" y="1449660"/>
                  <a:pt x="1323386" y="1550347"/>
                  <a:pt x="1282287" y="1346919"/>
                </a:cubicBezTo>
                <a:cubicBezTo>
                  <a:pt x="1241188" y="1143491"/>
                  <a:pt x="1146661" y="662660"/>
                  <a:pt x="1048023" y="446903"/>
                </a:cubicBezTo>
                <a:cubicBezTo>
                  <a:pt x="949385" y="231146"/>
                  <a:pt x="801429" y="126349"/>
                  <a:pt x="690462" y="52375"/>
                </a:cubicBezTo>
                <a:cubicBezTo>
                  <a:pt x="579495" y="-21599"/>
                  <a:pt x="497297" y="5114"/>
                  <a:pt x="382220" y="3059"/>
                </a:cubicBezTo>
                <a:cubicBezTo>
                  <a:pt x="267143" y="1004"/>
                  <a:pt x="276904" y="20012"/>
                  <a:pt x="0" y="40046"/>
                </a:cubicBezTo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26"/>
          <p:cNvSpPr/>
          <p:nvPr/>
        </p:nvSpPr>
        <p:spPr>
          <a:xfrm>
            <a:off x="715093" y="875358"/>
            <a:ext cx="2737188" cy="5301466"/>
          </a:xfrm>
          <a:custGeom>
            <a:avLst/>
            <a:gdLst>
              <a:gd name="connsiteX0" fmla="*/ 2391958 w 2527584"/>
              <a:gd name="connsiteY0" fmla="*/ 0 h 5355034"/>
              <a:gd name="connsiteX1" fmla="*/ 1775474 w 2527584"/>
              <a:gd name="connsiteY1" fmla="*/ 86303 h 5355034"/>
              <a:gd name="connsiteX2" fmla="*/ 1220638 w 2527584"/>
              <a:gd name="connsiteY2" fmla="*/ 221922 h 5355034"/>
              <a:gd name="connsiteX3" fmla="*/ 813759 w 2527584"/>
              <a:gd name="connsiteY3" fmla="*/ 616450 h 5355034"/>
              <a:gd name="connsiteX4" fmla="*/ 505516 w 2527584"/>
              <a:gd name="connsiteY4" fmla="*/ 1195912 h 5355034"/>
              <a:gd name="connsiteX5" fmla="*/ 123296 w 2527584"/>
              <a:gd name="connsiteY5" fmla="*/ 2021955 h 5355034"/>
              <a:gd name="connsiteX6" fmla="*/ 0 w 2527584"/>
              <a:gd name="connsiteY6" fmla="*/ 2847997 h 5355034"/>
              <a:gd name="connsiteX7" fmla="*/ 123296 w 2527584"/>
              <a:gd name="connsiteY7" fmla="*/ 3735684 h 5355034"/>
              <a:gd name="connsiteX8" fmla="*/ 320571 w 2527584"/>
              <a:gd name="connsiteY8" fmla="*/ 4352133 h 5355034"/>
              <a:gd name="connsiteX9" fmla="*/ 591824 w 2527584"/>
              <a:gd name="connsiteY9" fmla="*/ 4808306 h 5355034"/>
              <a:gd name="connsiteX10" fmla="*/ 1158990 w 2527584"/>
              <a:gd name="connsiteY10" fmla="*/ 5067215 h 5355034"/>
              <a:gd name="connsiteX11" fmla="*/ 1602858 w 2527584"/>
              <a:gd name="connsiteY11" fmla="*/ 5252150 h 5355034"/>
              <a:gd name="connsiteX12" fmla="*/ 2034397 w 2527584"/>
              <a:gd name="connsiteY12" fmla="*/ 5350781 h 5355034"/>
              <a:gd name="connsiteX13" fmla="*/ 2527584 w 2527584"/>
              <a:gd name="connsiteY13" fmla="*/ 5338453 h 5355034"/>
              <a:gd name="connsiteX0" fmla="*/ 2391958 w 2527584"/>
              <a:gd name="connsiteY0" fmla="*/ 0 h 5375440"/>
              <a:gd name="connsiteX1" fmla="*/ 1775474 w 2527584"/>
              <a:gd name="connsiteY1" fmla="*/ 86303 h 5375440"/>
              <a:gd name="connsiteX2" fmla="*/ 1220638 w 2527584"/>
              <a:gd name="connsiteY2" fmla="*/ 221922 h 5375440"/>
              <a:gd name="connsiteX3" fmla="*/ 813759 w 2527584"/>
              <a:gd name="connsiteY3" fmla="*/ 616450 h 5375440"/>
              <a:gd name="connsiteX4" fmla="*/ 505516 w 2527584"/>
              <a:gd name="connsiteY4" fmla="*/ 1195912 h 5375440"/>
              <a:gd name="connsiteX5" fmla="*/ 123296 w 2527584"/>
              <a:gd name="connsiteY5" fmla="*/ 2021955 h 5375440"/>
              <a:gd name="connsiteX6" fmla="*/ 0 w 2527584"/>
              <a:gd name="connsiteY6" fmla="*/ 2847997 h 5375440"/>
              <a:gd name="connsiteX7" fmla="*/ 123296 w 2527584"/>
              <a:gd name="connsiteY7" fmla="*/ 3735684 h 5375440"/>
              <a:gd name="connsiteX8" fmla="*/ 320571 w 2527584"/>
              <a:gd name="connsiteY8" fmla="*/ 4352133 h 5375440"/>
              <a:gd name="connsiteX9" fmla="*/ 591824 w 2527584"/>
              <a:gd name="connsiteY9" fmla="*/ 4808306 h 5375440"/>
              <a:gd name="connsiteX10" fmla="*/ 1158990 w 2527584"/>
              <a:gd name="connsiteY10" fmla="*/ 5067215 h 5375440"/>
              <a:gd name="connsiteX11" fmla="*/ 1602858 w 2527584"/>
              <a:gd name="connsiteY11" fmla="*/ 5252150 h 5375440"/>
              <a:gd name="connsiteX12" fmla="*/ 2034397 w 2527584"/>
              <a:gd name="connsiteY12" fmla="*/ 5350781 h 5375440"/>
              <a:gd name="connsiteX13" fmla="*/ 2527584 w 2527584"/>
              <a:gd name="connsiteY13" fmla="*/ 5375440 h 5375440"/>
              <a:gd name="connsiteX0" fmla="*/ 2391958 w 2576902"/>
              <a:gd name="connsiteY0" fmla="*/ 0 h 5350937"/>
              <a:gd name="connsiteX1" fmla="*/ 1775474 w 2576902"/>
              <a:gd name="connsiteY1" fmla="*/ 86303 h 5350937"/>
              <a:gd name="connsiteX2" fmla="*/ 1220638 w 2576902"/>
              <a:gd name="connsiteY2" fmla="*/ 221922 h 5350937"/>
              <a:gd name="connsiteX3" fmla="*/ 813759 w 2576902"/>
              <a:gd name="connsiteY3" fmla="*/ 616450 h 5350937"/>
              <a:gd name="connsiteX4" fmla="*/ 505516 w 2576902"/>
              <a:gd name="connsiteY4" fmla="*/ 1195912 h 5350937"/>
              <a:gd name="connsiteX5" fmla="*/ 123296 w 2576902"/>
              <a:gd name="connsiteY5" fmla="*/ 2021955 h 5350937"/>
              <a:gd name="connsiteX6" fmla="*/ 0 w 2576902"/>
              <a:gd name="connsiteY6" fmla="*/ 2847997 h 5350937"/>
              <a:gd name="connsiteX7" fmla="*/ 123296 w 2576902"/>
              <a:gd name="connsiteY7" fmla="*/ 3735684 h 5350937"/>
              <a:gd name="connsiteX8" fmla="*/ 320571 w 2576902"/>
              <a:gd name="connsiteY8" fmla="*/ 4352133 h 5350937"/>
              <a:gd name="connsiteX9" fmla="*/ 591824 w 2576902"/>
              <a:gd name="connsiteY9" fmla="*/ 4808306 h 5350937"/>
              <a:gd name="connsiteX10" fmla="*/ 1158990 w 2576902"/>
              <a:gd name="connsiteY10" fmla="*/ 5067215 h 5350937"/>
              <a:gd name="connsiteX11" fmla="*/ 1602858 w 2576902"/>
              <a:gd name="connsiteY11" fmla="*/ 5252150 h 5350937"/>
              <a:gd name="connsiteX12" fmla="*/ 2034397 w 2576902"/>
              <a:gd name="connsiteY12" fmla="*/ 5350781 h 5350937"/>
              <a:gd name="connsiteX13" fmla="*/ 2576902 w 2576902"/>
              <a:gd name="connsiteY13" fmla="*/ 5276809 h 5350937"/>
              <a:gd name="connsiteX0" fmla="*/ 2391958 w 2576902"/>
              <a:gd name="connsiteY0" fmla="*/ 0 h 5289137"/>
              <a:gd name="connsiteX1" fmla="*/ 1775474 w 2576902"/>
              <a:gd name="connsiteY1" fmla="*/ 86303 h 5289137"/>
              <a:gd name="connsiteX2" fmla="*/ 1220638 w 2576902"/>
              <a:gd name="connsiteY2" fmla="*/ 221922 h 5289137"/>
              <a:gd name="connsiteX3" fmla="*/ 813759 w 2576902"/>
              <a:gd name="connsiteY3" fmla="*/ 616450 h 5289137"/>
              <a:gd name="connsiteX4" fmla="*/ 505516 w 2576902"/>
              <a:gd name="connsiteY4" fmla="*/ 1195912 h 5289137"/>
              <a:gd name="connsiteX5" fmla="*/ 123296 w 2576902"/>
              <a:gd name="connsiteY5" fmla="*/ 2021955 h 5289137"/>
              <a:gd name="connsiteX6" fmla="*/ 0 w 2576902"/>
              <a:gd name="connsiteY6" fmla="*/ 2847997 h 5289137"/>
              <a:gd name="connsiteX7" fmla="*/ 123296 w 2576902"/>
              <a:gd name="connsiteY7" fmla="*/ 3735684 h 5289137"/>
              <a:gd name="connsiteX8" fmla="*/ 320571 w 2576902"/>
              <a:gd name="connsiteY8" fmla="*/ 4352133 h 5289137"/>
              <a:gd name="connsiteX9" fmla="*/ 591824 w 2576902"/>
              <a:gd name="connsiteY9" fmla="*/ 4808306 h 5289137"/>
              <a:gd name="connsiteX10" fmla="*/ 1158990 w 2576902"/>
              <a:gd name="connsiteY10" fmla="*/ 5067215 h 5289137"/>
              <a:gd name="connsiteX11" fmla="*/ 1602858 w 2576902"/>
              <a:gd name="connsiteY11" fmla="*/ 5252150 h 5289137"/>
              <a:gd name="connsiteX12" fmla="*/ 2034397 w 2576902"/>
              <a:gd name="connsiteY12" fmla="*/ 5289137 h 5289137"/>
              <a:gd name="connsiteX13" fmla="*/ 2576902 w 2576902"/>
              <a:gd name="connsiteY13" fmla="*/ 5276809 h 5289137"/>
              <a:gd name="connsiteX0" fmla="*/ 2391958 w 2576902"/>
              <a:gd name="connsiteY0" fmla="*/ 0 h 5289137"/>
              <a:gd name="connsiteX1" fmla="*/ 1775474 w 2576902"/>
              <a:gd name="connsiteY1" fmla="*/ 86303 h 5289137"/>
              <a:gd name="connsiteX2" fmla="*/ 1220638 w 2576902"/>
              <a:gd name="connsiteY2" fmla="*/ 221922 h 5289137"/>
              <a:gd name="connsiteX3" fmla="*/ 813759 w 2576902"/>
              <a:gd name="connsiteY3" fmla="*/ 616450 h 5289137"/>
              <a:gd name="connsiteX4" fmla="*/ 431538 w 2576902"/>
              <a:gd name="connsiteY4" fmla="*/ 1158925 h 5289137"/>
              <a:gd name="connsiteX5" fmla="*/ 123296 w 2576902"/>
              <a:gd name="connsiteY5" fmla="*/ 2021955 h 5289137"/>
              <a:gd name="connsiteX6" fmla="*/ 0 w 2576902"/>
              <a:gd name="connsiteY6" fmla="*/ 2847997 h 5289137"/>
              <a:gd name="connsiteX7" fmla="*/ 123296 w 2576902"/>
              <a:gd name="connsiteY7" fmla="*/ 3735684 h 5289137"/>
              <a:gd name="connsiteX8" fmla="*/ 320571 w 2576902"/>
              <a:gd name="connsiteY8" fmla="*/ 4352133 h 5289137"/>
              <a:gd name="connsiteX9" fmla="*/ 591824 w 2576902"/>
              <a:gd name="connsiteY9" fmla="*/ 4808306 h 5289137"/>
              <a:gd name="connsiteX10" fmla="*/ 1158990 w 2576902"/>
              <a:gd name="connsiteY10" fmla="*/ 5067215 h 5289137"/>
              <a:gd name="connsiteX11" fmla="*/ 1602858 w 2576902"/>
              <a:gd name="connsiteY11" fmla="*/ 5252150 h 5289137"/>
              <a:gd name="connsiteX12" fmla="*/ 2034397 w 2576902"/>
              <a:gd name="connsiteY12" fmla="*/ 5289137 h 5289137"/>
              <a:gd name="connsiteX13" fmla="*/ 2576902 w 2576902"/>
              <a:gd name="connsiteY13" fmla="*/ 5276809 h 5289137"/>
              <a:gd name="connsiteX0" fmla="*/ 2391958 w 2576902"/>
              <a:gd name="connsiteY0" fmla="*/ 0 h 5264479"/>
              <a:gd name="connsiteX1" fmla="*/ 1775474 w 2576902"/>
              <a:gd name="connsiteY1" fmla="*/ 61645 h 5264479"/>
              <a:gd name="connsiteX2" fmla="*/ 1220638 w 2576902"/>
              <a:gd name="connsiteY2" fmla="*/ 197264 h 5264479"/>
              <a:gd name="connsiteX3" fmla="*/ 813759 w 2576902"/>
              <a:gd name="connsiteY3" fmla="*/ 591792 h 5264479"/>
              <a:gd name="connsiteX4" fmla="*/ 431538 w 2576902"/>
              <a:gd name="connsiteY4" fmla="*/ 1134267 h 5264479"/>
              <a:gd name="connsiteX5" fmla="*/ 123296 w 2576902"/>
              <a:gd name="connsiteY5" fmla="*/ 1997297 h 5264479"/>
              <a:gd name="connsiteX6" fmla="*/ 0 w 2576902"/>
              <a:gd name="connsiteY6" fmla="*/ 2823339 h 5264479"/>
              <a:gd name="connsiteX7" fmla="*/ 123296 w 2576902"/>
              <a:gd name="connsiteY7" fmla="*/ 3711026 h 5264479"/>
              <a:gd name="connsiteX8" fmla="*/ 320571 w 2576902"/>
              <a:gd name="connsiteY8" fmla="*/ 4327475 h 5264479"/>
              <a:gd name="connsiteX9" fmla="*/ 591824 w 2576902"/>
              <a:gd name="connsiteY9" fmla="*/ 4783648 h 5264479"/>
              <a:gd name="connsiteX10" fmla="*/ 1158990 w 2576902"/>
              <a:gd name="connsiteY10" fmla="*/ 5042557 h 5264479"/>
              <a:gd name="connsiteX11" fmla="*/ 1602858 w 2576902"/>
              <a:gd name="connsiteY11" fmla="*/ 5227492 h 5264479"/>
              <a:gd name="connsiteX12" fmla="*/ 2034397 w 2576902"/>
              <a:gd name="connsiteY12" fmla="*/ 5264479 h 5264479"/>
              <a:gd name="connsiteX13" fmla="*/ 2576902 w 2576902"/>
              <a:gd name="connsiteY13" fmla="*/ 5252151 h 5264479"/>
              <a:gd name="connsiteX0" fmla="*/ 2391958 w 2576902"/>
              <a:gd name="connsiteY0" fmla="*/ 0 h 5264479"/>
              <a:gd name="connsiteX1" fmla="*/ 1775474 w 2576902"/>
              <a:gd name="connsiteY1" fmla="*/ 61645 h 5264479"/>
              <a:gd name="connsiteX2" fmla="*/ 1220638 w 2576902"/>
              <a:gd name="connsiteY2" fmla="*/ 197264 h 5264479"/>
              <a:gd name="connsiteX3" fmla="*/ 813759 w 2576902"/>
              <a:gd name="connsiteY3" fmla="*/ 591792 h 5264479"/>
              <a:gd name="connsiteX4" fmla="*/ 431538 w 2576902"/>
              <a:gd name="connsiteY4" fmla="*/ 1134267 h 5264479"/>
              <a:gd name="connsiteX5" fmla="*/ 123296 w 2576902"/>
              <a:gd name="connsiteY5" fmla="*/ 1997297 h 5264479"/>
              <a:gd name="connsiteX6" fmla="*/ 0 w 2576902"/>
              <a:gd name="connsiteY6" fmla="*/ 2823339 h 5264479"/>
              <a:gd name="connsiteX7" fmla="*/ 123296 w 2576902"/>
              <a:gd name="connsiteY7" fmla="*/ 3711026 h 5264479"/>
              <a:gd name="connsiteX8" fmla="*/ 320571 w 2576902"/>
              <a:gd name="connsiteY8" fmla="*/ 4327475 h 5264479"/>
              <a:gd name="connsiteX9" fmla="*/ 591824 w 2576902"/>
              <a:gd name="connsiteY9" fmla="*/ 4783648 h 5264479"/>
              <a:gd name="connsiteX10" fmla="*/ 1158990 w 2576902"/>
              <a:gd name="connsiteY10" fmla="*/ 5042557 h 5264479"/>
              <a:gd name="connsiteX11" fmla="*/ 1602858 w 2576902"/>
              <a:gd name="connsiteY11" fmla="*/ 5227492 h 5264479"/>
              <a:gd name="connsiteX12" fmla="*/ 2034397 w 2576902"/>
              <a:gd name="connsiteY12" fmla="*/ 5264479 h 5264479"/>
              <a:gd name="connsiteX13" fmla="*/ 2576902 w 2576902"/>
              <a:gd name="connsiteY13" fmla="*/ 5252151 h 5264479"/>
              <a:gd name="connsiteX0" fmla="*/ 2453606 w 2576902"/>
              <a:gd name="connsiteY0" fmla="*/ 0 h 5276808"/>
              <a:gd name="connsiteX1" fmla="*/ 1775474 w 2576902"/>
              <a:gd name="connsiteY1" fmla="*/ 73974 h 5276808"/>
              <a:gd name="connsiteX2" fmla="*/ 1220638 w 2576902"/>
              <a:gd name="connsiteY2" fmla="*/ 209593 h 5276808"/>
              <a:gd name="connsiteX3" fmla="*/ 813759 w 2576902"/>
              <a:gd name="connsiteY3" fmla="*/ 604121 h 5276808"/>
              <a:gd name="connsiteX4" fmla="*/ 431538 w 2576902"/>
              <a:gd name="connsiteY4" fmla="*/ 1146596 h 5276808"/>
              <a:gd name="connsiteX5" fmla="*/ 123296 w 2576902"/>
              <a:gd name="connsiteY5" fmla="*/ 2009626 h 5276808"/>
              <a:gd name="connsiteX6" fmla="*/ 0 w 2576902"/>
              <a:gd name="connsiteY6" fmla="*/ 2835668 h 5276808"/>
              <a:gd name="connsiteX7" fmla="*/ 123296 w 2576902"/>
              <a:gd name="connsiteY7" fmla="*/ 3723355 h 5276808"/>
              <a:gd name="connsiteX8" fmla="*/ 320571 w 2576902"/>
              <a:gd name="connsiteY8" fmla="*/ 4339804 h 5276808"/>
              <a:gd name="connsiteX9" fmla="*/ 591824 w 2576902"/>
              <a:gd name="connsiteY9" fmla="*/ 4795977 h 5276808"/>
              <a:gd name="connsiteX10" fmla="*/ 1158990 w 2576902"/>
              <a:gd name="connsiteY10" fmla="*/ 5054886 h 5276808"/>
              <a:gd name="connsiteX11" fmla="*/ 1602858 w 2576902"/>
              <a:gd name="connsiteY11" fmla="*/ 5239821 h 5276808"/>
              <a:gd name="connsiteX12" fmla="*/ 2034397 w 2576902"/>
              <a:gd name="connsiteY12" fmla="*/ 5276808 h 5276808"/>
              <a:gd name="connsiteX13" fmla="*/ 2576902 w 2576902"/>
              <a:gd name="connsiteY13" fmla="*/ 5264480 h 5276808"/>
              <a:gd name="connsiteX0" fmla="*/ 2404287 w 2576902"/>
              <a:gd name="connsiteY0" fmla="*/ 0 h 5276808"/>
              <a:gd name="connsiteX1" fmla="*/ 1775474 w 2576902"/>
              <a:gd name="connsiteY1" fmla="*/ 73974 h 5276808"/>
              <a:gd name="connsiteX2" fmla="*/ 1220638 w 2576902"/>
              <a:gd name="connsiteY2" fmla="*/ 209593 h 5276808"/>
              <a:gd name="connsiteX3" fmla="*/ 813759 w 2576902"/>
              <a:gd name="connsiteY3" fmla="*/ 604121 h 5276808"/>
              <a:gd name="connsiteX4" fmla="*/ 431538 w 2576902"/>
              <a:gd name="connsiteY4" fmla="*/ 1146596 h 5276808"/>
              <a:gd name="connsiteX5" fmla="*/ 123296 w 2576902"/>
              <a:gd name="connsiteY5" fmla="*/ 2009626 h 5276808"/>
              <a:gd name="connsiteX6" fmla="*/ 0 w 2576902"/>
              <a:gd name="connsiteY6" fmla="*/ 2835668 h 5276808"/>
              <a:gd name="connsiteX7" fmla="*/ 123296 w 2576902"/>
              <a:gd name="connsiteY7" fmla="*/ 3723355 h 5276808"/>
              <a:gd name="connsiteX8" fmla="*/ 320571 w 2576902"/>
              <a:gd name="connsiteY8" fmla="*/ 4339804 h 5276808"/>
              <a:gd name="connsiteX9" fmla="*/ 591824 w 2576902"/>
              <a:gd name="connsiteY9" fmla="*/ 4795977 h 5276808"/>
              <a:gd name="connsiteX10" fmla="*/ 1158990 w 2576902"/>
              <a:gd name="connsiteY10" fmla="*/ 5054886 h 5276808"/>
              <a:gd name="connsiteX11" fmla="*/ 1602858 w 2576902"/>
              <a:gd name="connsiteY11" fmla="*/ 5239821 h 5276808"/>
              <a:gd name="connsiteX12" fmla="*/ 2034397 w 2576902"/>
              <a:gd name="connsiteY12" fmla="*/ 5276808 h 5276808"/>
              <a:gd name="connsiteX13" fmla="*/ 2576902 w 2576902"/>
              <a:gd name="connsiteY13" fmla="*/ 5264480 h 5276808"/>
              <a:gd name="connsiteX0" fmla="*/ 2922133 w 2922133"/>
              <a:gd name="connsiteY0" fmla="*/ 0 h 5326124"/>
              <a:gd name="connsiteX1" fmla="*/ 1775474 w 2922133"/>
              <a:gd name="connsiteY1" fmla="*/ 123290 h 5326124"/>
              <a:gd name="connsiteX2" fmla="*/ 1220638 w 2922133"/>
              <a:gd name="connsiteY2" fmla="*/ 258909 h 5326124"/>
              <a:gd name="connsiteX3" fmla="*/ 813759 w 2922133"/>
              <a:gd name="connsiteY3" fmla="*/ 653437 h 5326124"/>
              <a:gd name="connsiteX4" fmla="*/ 431538 w 2922133"/>
              <a:gd name="connsiteY4" fmla="*/ 1195912 h 5326124"/>
              <a:gd name="connsiteX5" fmla="*/ 123296 w 2922133"/>
              <a:gd name="connsiteY5" fmla="*/ 2058942 h 5326124"/>
              <a:gd name="connsiteX6" fmla="*/ 0 w 2922133"/>
              <a:gd name="connsiteY6" fmla="*/ 2884984 h 5326124"/>
              <a:gd name="connsiteX7" fmla="*/ 123296 w 2922133"/>
              <a:gd name="connsiteY7" fmla="*/ 3772671 h 5326124"/>
              <a:gd name="connsiteX8" fmla="*/ 320571 w 2922133"/>
              <a:gd name="connsiteY8" fmla="*/ 4389120 h 5326124"/>
              <a:gd name="connsiteX9" fmla="*/ 591824 w 2922133"/>
              <a:gd name="connsiteY9" fmla="*/ 4845293 h 5326124"/>
              <a:gd name="connsiteX10" fmla="*/ 1158990 w 2922133"/>
              <a:gd name="connsiteY10" fmla="*/ 5104202 h 5326124"/>
              <a:gd name="connsiteX11" fmla="*/ 1602858 w 2922133"/>
              <a:gd name="connsiteY11" fmla="*/ 5289137 h 5326124"/>
              <a:gd name="connsiteX12" fmla="*/ 2034397 w 2922133"/>
              <a:gd name="connsiteY12" fmla="*/ 5326124 h 5326124"/>
              <a:gd name="connsiteX13" fmla="*/ 2576902 w 2922133"/>
              <a:gd name="connsiteY13" fmla="*/ 5313796 h 5326124"/>
              <a:gd name="connsiteX0" fmla="*/ 2737188 w 2737188"/>
              <a:gd name="connsiteY0" fmla="*/ 0 h 5313795"/>
              <a:gd name="connsiteX1" fmla="*/ 1775474 w 2737188"/>
              <a:gd name="connsiteY1" fmla="*/ 110961 h 5313795"/>
              <a:gd name="connsiteX2" fmla="*/ 1220638 w 2737188"/>
              <a:gd name="connsiteY2" fmla="*/ 246580 h 5313795"/>
              <a:gd name="connsiteX3" fmla="*/ 813759 w 2737188"/>
              <a:gd name="connsiteY3" fmla="*/ 641108 h 5313795"/>
              <a:gd name="connsiteX4" fmla="*/ 431538 w 2737188"/>
              <a:gd name="connsiteY4" fmla="*/ 1183583 h 5313795"/>
              <a:gd name="connsiteX5" fmla="*/ 123296 w 2737188"/>
              <a:gd name="connsiteY5" fmla="*/ 2046613 h 5313795"/>
              <a:gd name="connsiteX6" fmla="*/ 0 w 2737188"/>
              <a:gd name="connsiteY6" fmla="*/ 2872655 h 5313795"/>
              <a:gd name="connsiteX7" fmla="*/ 123296 w 2737188"/>
              <a:gd name="connsiteY7" fmla="*/ 3760342 h 5313795"/>
              <a:gd name="connsiteX8" fmla="*/ 320571 w 2737188"/>
              <a:gd name="connsiteY8" fmla="*/ 4376791 h 5313795"/>
              <a:gd name="connsiteX9" fmla="*/ 591824 w 2737188"/>
              <a:gd name="connsiteY9" fmla="*/ 4832964 h 5313795"/>
              <a:gd name="connsiteX10" fmla="*/ 1158990 w 2737188"/>
              <a:gd name="connsiteY10" fmla="*/ 5091873 h 5313795"/>
              <a:gd name="connsiteX11" fmla="*/ 1602858 w 2737188"/>
              <a:gd name="connsiteY11" fmla="*/ 5276808 h 5313795"/>
              <a:gd name="connsiteX12" fmla="*/ 2034397 w 2737188"/>
              <a:gd name="connsiteY12" fmla="*/ 5313795 h 5313795"/>
              <a:gd name="connsiteX13" fmla="*/ 2576902 w 2737188"/>
              <a:gd name="connsiteY13" fmla="*/ 5301467 h 5313795"/>
              <a:gd name="connsiteX0" fmla="*/ 2737188 w 2737188"/>
              <a:gd name="connsiteY0" fmla="*/ 0 h 5301466"/>
              <a:gd name="connsiteX1" fmla="*/ 1775474 w 2737188"/>
              <a:gd name="connsiteY1" fmla="*/ 98632 h 5301466"/>
              <a:gd name="connsiteX2" fmla="*/ 1220638 w 2737188"/>
              <a:gd name="connsiteY2" fmla="*/ 234251 h 5301466"/>
              <a:gd name="connsiteX3" fmla="*/ 813759 w 2737188"/>
              <a:gd name="connsiteY3" fmla="*/ 628779 h 5301466"/>
              <a:gd name="connsiteX4" fmla="*/ 431538 w 2737188"/>
              <a:gd name="connsiteY4" fmla="*/ 1171254 h 5301466"/>
              <a:gd name="connsiteX5" fmla="*/ 123296 w 2737188"/>
              <a:gd name="connsiteY5" fmla="*/ 2034284 h 5301466"/>
              <a:gd name="connsiteX6" fmla="*/ 0 w 2737188"/>
              <a:gd name="connsiteY6" fmla="*/ 2860326 h 5301466"/>
              <a:gd name="connsiteX7" fmla="*/ 123296 w 2737188"/>
              <a:gd name="connsiteY7" fmla="*/ 3748013 h 5301466"/>
              <a:gd name="connsiteX8" fmla="*/ 320571 w 2737188"/>
              <a:gd name="connsiteY8" fmla="*/ 4364462 h 5301466"/>
              <a:gd name="connsiteX9" fmla="*/ 591824 w 2737188"/>
              <a:gd name="connsiteY9" fmla="*/ 4820635 h 5301466"/>
              <a:gd name="connsiteX10" fmla="*/ 1158990 w 2737188"/>
              <a:gd name="connsiteY10" fmla="*/ 5079544 h 5301466"/>
              <a:gd name="connsiteX11" fmla="*/ 1602858 w 2737188"/>
              <a:gd name="connsiteY11" fmla="*/ 5264479 h 5301466"/>
              <a:gd name="connsiteX12" fmla="*/ 2034397 w 2737188"/>
              <a:gd name="connsiteY12" fmla="*/ 5301466 h 5301466"/>
              <a:gd name="connsiteX13" fmla="*/ 2576902 w 2737188"/>
              <a:gd name="connsiteY13" fmla="*/ 5289138 h 5301466"/>
              <a:gd name="connsiteX0" fmla="*/ 2737188 w 2737188"/>
              <a:gd name="connsiteY0" fmla="*/ 0 h 5301466"/>
              <a:gd name="connsiteX1" fmla="*/ 1775474 w 2737188"/>
              <a:gd name="connsiteY1" fmla="*/ 98632 h 5301466"/>
              <a:gd name="connsiteX2" fmla="*/ 1220638 w 2737188"/>
              <a:gd name="connsiteY2" fmla="*/ 234251 h 5301466"/>
              <a:gd name="connsiteX3" fmla="*/ 813759 w 2737188"/>
              <a:gd name="connsiteY3" fmla="*/ 628779 h 5301466"/>
              <a:gd name="connsiteX4" fmla="*/ 431538 w 2737188"/>
              <a:gd name="connsiteY4" fmla="*/ 1171254 h 5301466"/>
              <a:gd name="connsiteX5" fmla="*/ 123296 w 2737188"/>
              <a:gd name="connsiteY5" fmla="*/ 2034284 h 5301466"/>
              <a:gd name="connsiteX6" fmla="*/ 0 w 2737188"/>
              <a:gd name="connsiteY6" fmla="*/ 2860326 h 5301466"/>
              <a:gd name="connsiteX7" fmla="*/ 123296 w 2737188"/>
              <a:gd name="connsiteY7" fmla="*/ 3748013 h 5301466"/>
              <a:gd name="connsiteX8" fmla="*/ 320571 w 2737188"/>
              <a:gd name="connsiteY8" fmla="*/ 4364462 h 5301466"/>
              <a:gd name="connsiteX9" fmla="*/ 591824 w 2737188"/>
              <a:gd name="connsiteY9" fmla="*/ 4820635 h 5301466"/>
              <a:gd name="connsiteX10" fmla="*/ 1158990 w 2737188"/>
              <a:gd name="connsiteY10" fmla="*/ 5079544 h 5301466"/>
              <a:gd name="connsiteX11" fmla="*/ 1602858 w 2737188"/>
              <a:gd name="connsiteY11" fmla="*/ 5264479 h 5301466"/>
              <a:gd name="connsiteX12" fmla="*/ 2034397 w 2737188"/>
              <a:gd name="connsiteY12" fmla="*/ 5301466 h 5301466"/>
              <a:gd name="connsiteX13" fmla="*/ 2576902 w 2737188"/>
              <a:gd name="connsiteY13" fmla="*/ 5289138 h 5301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737188" h="5301466">
                <a:moveTo>
                  <a:pt x="2737188" y="0"/>
                </a:moveTo>
                <a:cubicBezTo>
                  <a:pt x="2526556" y="24658"/>
                  <a:pt x="2028232" y="59590"/>
                  <a:pt x="1775474" y="98632"/>
                </a:cubicBezTo>
                <a:cubicBezTo>
                  <a:pt x="1522716" y="137674"/>
                  <a:pt x="1380924" y="145893"/>
                  <a:pt x="1220638" y="234251"/>
                </a:cubicBezTo>
                <a:cubicBezTo>
                  <a:pt x="1060352" y="322609"/>
                  <a:pt x="945276" y="472612"/>
                  <a:pt x="813759" y="628779"/>
                </a:cubicBezTo>
                <a:cubicBezTo>
                  <a:pt x="682242" y="784946"/>
                  <a:pt x="546615" y="937003"/>
                  <a:pt x="431538" y="1171254"/>
                </a:cubicBezTo>
                <a:cubicBezTo>
                  <a:pt x="316461" y="1405505"/>
                  <a:pt x="195219" y="1752772"/>
                  <a:pt x="123296" y="2034284"/>
                </a:cubicBezTo>
                <a:cubicBezTo>
                  <a:pt x="51373" y="2315796"/>
                  <a:pt x="0" y="2574705"/>
                  <a:pt x="0" y="2860326"/>
                </a:cubicBezTo>
                <a:cubicBezTo>
                  <a:pt x="0" y="3145947"/>
                  <a:pt x="69868" y="3497324"/>
                  <a:pt x="123296" y="3748013"/>
                </a:cubicBezTo>
                <a:cubicBezTo>
                  <a:pt x="176724" y="3998702"/>
                  <a:pt x="242483" y="4185692"/>
                  <a:pt x="320571" y="4364462"/>
                </a:cubicBezTo>
                <a:cubicBezTo>
                  <a:pt x="398659" y="4543232"/>
                  <a:pt x="452088" y="4701455"/>
                  <a:pt x="591824" y="4820635"/>
                </a:cubicBezTo>
                <a:cubicBezTo>
                  <a:pt x="731560" y="4939815"/>
                  <a:pt x="990484" y="5005570"/>
                  <a:pt x="1158990" y="5079544"/>
                </a:cubicBezTo>
                <a:cubicBezTo>
                  <a:pt x="1327496" y="5153518"/>
                  <a:pt x="1456957" y="5227492"/>
                  <a:pt x="1602858" y="5264479"/>
                </a:cubicBezTo>
                <a:cubicBezTo>
                  <a:pt x="1748759" y="5301466"/>
                  <a:pt x="1872056" y="5297356"/>
                  <a:pt x="2034397" y="5301466"/>
                </a:cubicBezTo>
                <a:lnTo>
                  <a:pt x="2576902" y="5289138"/>
                </a:lnTo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 flipV="1">
            <a:off x="5164594" y="792615"/>
            <a:ext cx="395321" cy="44244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5208400" y="5486399"/>
            <a:ext cx="351515" cy="51782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43" name="Freeform 42"/>
          <p:cNvSpPr/>
          <p:nvPr/>
        </p:nvSpPr>
        <p:spPr>
          <a:xfrm rot="20580054">
            <a:off x="4996306" y="4665615"/>
            <a:ext cx="3942212" cy="2282677"/>
          </a:xfrm>
          <a:custGeom>
            <a:avLst/>
            <a:gdLst>
              <a:gd name="connsiteX0" fmla="*/ 271038 w 3341129"/>
              <a:gd name="connsiteY0" fmla="*/ 851049 h 1183932"/>
              <a:gd name="connsiteX1" fmla="*/ 123082 w 3341129"/>
              <a:gd name="connsiteY1" fmla="*/ 349 h 1183932"/>
              <a:gd name="connsiteX2" fmla="*/ 1836908 w 3341129"/>
              <a:gd name="connsiteY2" fmla="*/ 937352 h 1183932"/>
              <a:gd name="connsiteX3" fmla="*/ 3341129 w 3341129"/>
              <a:gd name="connsiteY3" fmla="*/ 1183932 h 1183932"/>
              <a:gd name="connsiteX0" fmla="*/ 263733 w 3333824"/>
              <a:gd name="connsiteY0" fmla="*/ 852813 h 1204490"/>
              <a:gd name="connsiteX1" fmla="*/ 115777 w 3333824"/>
              <a:gd name="connsiteY1" fmla="*/ 2113 h 1204490"/>
              <a:gd name="connsiteX2" fmla="*/ 1730965 w 3333824"/>
              <a:gd name="connsiteY2" fmla="*/ 1074734 h 1204490"/>
              <a:gd name="connsiteX3" fmla="*/ 3333824 w 3333824"/>
              <a:gd name="connsiteY3" fmla="*/ 1185696 h 1204490"/>
              <a:gd name="connsiteX0" fmla="*/ 137058 w 3453743"/>
              <a:gd name="connsiteY0" fmla="*/ 937706 h 1203080"/>
              <a:gd name="connsiteX1" fmla="*/ 235696 w 3453743"/>
              <a:gd name="connsiteY1" fmla="*/ 703 h 1203080"/>
              <a:gd name="connsiteX2" fmla="*/ 1850884 w 3453743"/>
              <a:gd name="connsiteY2" fmla="*/ 1073324 h 1203080"/>
              <a:gd name="connsiteX3" fmla="*/ 3453743 w 3453743"/>
              <a:gd name="connsiteY3" fmla="*/ 1184286 h 1203080"/>
              <a:gd name="connsiteX0" fmla="*/ 137058 w 3453743"/>
              <a:gd name="connsiteY0" fmla="*/ 954502 h 1219876"/>
              <a:gd name="connsiteX1" fmla="*/ 235696 w 3453743"/>
              <a:gd name="connsiteY1" fmla="*/ 17499 h 1219876"/>
              <a:gd name="connsiteX2" fmla="*/ 838713 w 3453743"/>
              <a:gd name="connsiteY2" fmla="*/ 399523 h 1219876"/>
              <a:gd name="connsiteX3" fmla="*/ 1850884 w 3453743"/>
              <a:gd name="connsiteY3" fmla="*/ 1090120 h 1219876"/>
              <a:gd name="connsiteX4" fmla="*/ 3453743 w 3453743"/>
              <a:gd name="connsiteY4" fmla="*/ 1201082 h 1219876"/>
              <a:gd name="connsiteX0" fmla="*/ 96335 w 3413020"/>
              <a:gd name="connsiteY0" fmla="*/ 961376 h 1211197"/>
              <a:gd name="connsiteX1" fmla="*/ 194973 w 3413020"/>
              <a:gd name="connsiteY1" fmla="*/ 24373 h 1211197"/>
              <a:gd name="connsiteX2" fmla="*/ 933616 w 3413020"/>
              <a:gd name="connsiteY2" fmla="*/ 344752 h 1211197"/>
              <a:gd name="connsiteX3" fmla="*/ 1810161 w 3413020"/>
              <a:gd name="connsiteY3" fmla="*/ 1096994 h 1211197"/>
              <a:gd name="connsiteX4" fmla="*/ 3413020 w 3413020"/>
              <a:gd name="connsiteY4" fmla="*/ 1207956 h 1211197"/>
              <a:gd name="connsiteX0" fmla="*/ 96335 w 3413020"/>
              <a:gd name="connsiteY0" fmla="*/ 967415 h 1217236"/>
              <a:gd name="connsiteX1" fmla="*/ 194973 w 3413020"/>
              <a:gd name="connsiteY1" fmla="*/ 30412 h 1217236"/>
              <a:gd name="connsiteX2" fmla="*/ 933616 w 3413020"/>
              <a:gd name="connsiteY2" fmla="*/ 350791 h 1217236"/>
              <a:gd name="connsiteX3" fmla="*/ 1810161 w 3413020"/>
              <a:gd name="connsiteY3" fmla="*/ 1103033 h 1217236"/>
              <a:gd name="connsiteX4" fmla="*/ 3413020 w 3413020"/>
              <a:gd name="connsiteY4" fmla="*/ 1213995 h 1217236"/>
              <a:gd name="connsiteX0" fmla="*/ 96335 w 3413020"/>
              <a:gd name="connsiteY0" fmla="*/ 967415 h 1398930"/>
              <a:gd name="connsiteX1" fmla="*/ 194973 w 3413020"/>
              <a:gd name="connsiteY1" fmla="*/ 30412 h 1398930"/>
              <a:gd name="connsiteX2" fmla="*/ 933616 w 3413020"/>
              <a:gd name="connsiteY2" fmla="*/ 350791 h 1398930"/>
              <a:gd name="connsiteX3" fmla="*/ 1810161 w 3413020"/>
              <a:gd name="connsiteY3" fmla="*/ 1103033 h 1398930"/>
              <a:gd name="connsiteX4" fmla="*/ 3413020 w 3413020"/>
              <a:gd name="connsiteY4" fmla="*/ 1398930 h 1398930"/>
              <a:gd name="connsiteX0" fmla="*/ 96335 w 3413020"/>
              <a:gd name="connsiteY0" fmla="*/ 967415 h 1450804"/>
              <a:gd name="connsiteX1" fmla="*/ 194973 w 3413020"/>
              <a:gd name="connsiteY1" fmla="*/ 30412 h 1450804"/>
              <a:gd name="connsiteX2" fmla="*/ 933616 w 3413020"/>
              <a:gd name="connsiteY2" fmla="*/ 350791 h 1450804"/>
              <a:gd name="connsiteX3" fmla="*/ 1730863 w 3413020"/>
              <a:gd name="connsiteY3" fmla="*/ 1362421 h 1450804"/>
              <a:gd name="connsiteX4" fmla="*/ 3413020 w 3413020"/>
              <a:gd name="connsiteY4" fmla="*/ 1398930 h 1450804"/>
              <a:gd name="connsiteX0" fmla="*/ 96335 w 3942212"/>
              <a:gd name="connsiteY0" fmla="*/ 967415 h 2282677"/>
              <a:gd name="connsiteX1" fmla="*/ 194973 w 3942212"/>
              <a:gd name="connsiteY1" fmla="*/ 30412 h 2282677"/>
              <a:gd name="connsiteX2" fmla="*/ 933616 w 3942212"/>
              <a:gd name="connsiteY2" fmla="*/ 350791 h 2282677"/>
              <a:gd name="connsiteX3" fmla="*/ 1730863 w 3942212"/>
              <a:gd name="connsiteY3" fmla="*/ 1362421 h 2282677"/>
              <a:gd name="connsiteX4" fmla="*/ 3942212 w 3942212"/>
              <a:gd name="connsiteY4" fmla="*/ 2282677 h 2282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42212" h="2282677">
                <a:moveTo>
                  <a:pt x="96335" y="967415"/>
                </a:moveTo>
                <a:cubicBezTo>
                  <a:pt x="-108132" y="534873"/>
                  <a:pt x="55426" y="133183"/>
                  <a:pt x="194973" y="30412"/>
                </a:cubicBezTo>
                <a:cubicBezTo>
                  <a:pt x="334520" y="-72359"/>
                  <a:pt x="664418" y="98047"/>
                  <a:pt x="933616" y="350791"/>
                </a:cubicBezTo>
                <a:cubicBezTo>
                  <a:pt x="1202814" y="529561"/>
                  <a:pt x="1229430" y="1040440"/>
                  <a:pt x="1730863" y="1362421"/>
                </a:cubicBezTo>
                <a:cubicBezTo>
                  <a:pt x="2232296" y="1684402"/>
                  <a:pt x="3942212" y="2282677"/>
                  <a:pt x="3942212" y="2282677"/>
                </a:cubicBezTo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 43"/>
          <p:cNvSpPr/>
          <p:nvPr/>
        </p:nvSpPr>
        <p:spPr>
          <a:xfrm rot="730669" flipV="1">
            <a:off x="4902445" y="-155409"/>
            <a:ext cx="4283549" cy="2219629"/>
          </a:xfrm>
          <a:custGeom>
            <a:avLst/>
            <a:gdLst>
              <a:gd name="connsiteX0" fmla="*/ 271038 w 3341129"/>
              <a:gd name="connsiteY0" fmla="*/ 851049 h 1183932"/>
              <a:gd name="connsiteX1" fmla="*/ 123082 w 3341129"/>
              <a:gd name="connsiteY1" fmla="*/ 349 h 1183932"/>
              <a:gd name="connsiteX2" fmla="*/ 1836908 w 3341129"/>
              <a:gd name="connsiteY2" fmla="*/ 937352 h 1183932"/>
              <a:gd name="connsiteX3" fmla="*/ 3341129 w 3341129"/>
              <a:gd name="connsiteY3" fmla="*/ 1183932 h 1183932"/>
              <a:gd name="connsiteX0" fmla="*/ 263733 w 3333824"/>
              <a:gd name="connsiteY0" fmla="*/ 852813 h 1204490"/>
              <a:gd name="connsiteX1" fmla="*/ 115777 w 3333824"/>
              <a:gd name="connsiteY1" fmla="*/ 2113 h 1204490"/>
              <a:gd name="connsiteX2" fmla="*/ 1730965 w 3333824"/>
              <a:gd name="connsiteY2" fmla="*/ 1074734 h 1204490"/>
              <a:gd name="connsiteX3" fmla="*/ 3333824 w 3333824"/>
              <a:gd name="connsiteY3" fmla="*/ 1185696 h 1204490"/>
              <a:gd name="connsiteX0" fmla="*/ 137058 w 3453743"/>
              <a:gd name="connsiteY0" fmla="*/ 937706 h 1203080"/>
              <a:gd name="connsiteX1" fmla="*/ 235696 w 3453743"/>
              <a:gd name="connsiteY1" fmla="*/ 703 h 1203080"/>
              <a:gd name="connsiteX2" fmla="*/ 1850884 w 3453743"/>
              <a:gd name="connsiteY2" fmla="*/ 1073324 h 1203080"/>
              <a:gd name="connsiteX3" fmla="*/ 3453743 w 3453743"/>
              <a:gd name="connsiteY3" fmla="*/ 1184286 h 1203080"/>
              <a:gd name="connsiteX0" fmla="*/ 137058 w 3453743"/>
              <a:gd name="connsiteY0" fmla="*/ 954502 h 1219876"/>
              <a:gd name="connsiteX1" fmla="*/ 235696 w 3453743"/>
              <a:gd name="connsiteY1" fmla="*/ 17499 h 1219876"/>
              <a:gd name="connsiteX2" fmla="*/ 838713 w 3453743"/>
              <a:gd name="connsiteY2" fmla="*/ 399523 h 1219876"/>
              <a:gd name="connsiteX3" fmla="*/ 1850884 w 3453743"/>
              <a:gd name="connsiteY3" fmla="*/ 1090120 h 1219876"/>
              <a:gd name="connsiteX4" fmla="*/ 3453743 w 3453743"/>
              <a:gd name="connsiteY4" fmla="*/ 1201082 h 1219876"/>
              <a:gd name="connsiteX0" fmla="*/ 96335 w 3413020"/>
              <a:gd name="connsiteY0" fmla="*/ 961376 h 1211197"/>
              <a:gd name="connsiteX1" fmla="*/ 194973 w 3413020"/>
              <a:gd name="connsiteY1" fmla="*/ 24373 h 1211197"/>
              <a:gd name="connsiteX2" fmla="*/ 933616 w 3413020"/>
              <a:gd name="connsiteY2" fmla="*/ 344752 h 1211197"/>
              <a:gd name="connsiteX3" fmla="*/ 1810161 w 3413020"/>
              <a:gd name="connsiteY3" fmla="*/ 1096994 h 1211197"/>
              <a:gd name="connsiteX4" fmla="*/ 3413020 w 3413020"/>
              <a:gd name="connsiteY4" fmla="*/ 1207956 h 1211197"/>
              <a:gd name="connsiteX0" fmla="*/ 96335 w 3413020"/>
              <a:gd name="connsiteY0" fmla="*/ 967415 h 1217236"/>
              <a:gd name="connsiteX1" fmla="*/ 194973 w 3413020"/>
              <a:gd name="connsiteY1" fmla="*/ 30412 h 1217236"/>
              <a:gd name="connsiteX2" fmla="*/ 933616 w 3413020"/>
              <a:gd name="connsiteY2" fmla="*/ 350791 h 1217236"/>
              <a:gd name="connsiteX3" fmla="*/ 1810161 w 3413020"/>
              <a:gd name="connsiteY3" fmla="*/ 1103033 h 1217236"/>
              <a:gd name="connsiteX4" fmla="*/ 3413020 w 3413020"/>
              <a:gd name="connsiteY4" fmla="*/ 1213995 h 1217236"/>
              <a:gd name="connsiteX0" fmla="*/ 96335 w 3413020"/>
              <a:gd name="connsiteY0" fmla="*/ 967415 h 1398930"/>
              <a:gd name="connsiteX1" fmla="*/ 194973 w 3413020"/>
              <a:gd name="connsiteY1" fmla="*/ 30412 h 1398930"/>
              <a:gd name="connsiteX2" fmla="*/ 933616 w 3413020"/>
              <a:gd name="connsiteY2" fmla="*/ 350791 h 1398930"/>
              <a:gd name="connsiteX3" fmla="*/ 1810161 w 3413020"/>
              <a:gd name="connsiteY3" fmla="*/ 1103033 h 1398930"/>
              <a:gd name="connsiteX4" fmla="*/ 3413020 w 3413020"/>
              <a:gd name="connsiteY4" fmla="*/ 1398930 h 1398930"/>
              <a:gd name="connsiteX0" fmla="*/ 96335 w 3413020"/>
              <a:gd name="connsiteY0" fmla="*/ 967415 h 1408326"/>
              <a:gd name="connsiteX1" fmla="*/ 194973 w 3413020"/>
              <a:gd name="connsiteY1" fmla="*/ 30412 h 1408326"/>
              <a:gd name="connsiteX2" fmla="*/ 933616 w 3413020"/>
              <a:gd name="connsiteY2" fmla="*/ 350791 h 1408326"/>
              <a:gd name="connsiteX3" fmla="*/ 1757701 w 3413020"/>
              <a:gd name="connsiteY3" fmla="*/ 1282695 h 1408326"/>
              <a:gd name="connsiteX4" fmla="*/ 3413020 w 3413020"/>
              <a:gd name="connsiteY4" fmla="*/ 1398930 h 1408326"/>
              <a:gd name="connsiteX0" fmla="*/ 96335 w 3344988"/>
              <a:gd name="connsiteY0" fmla="*/ 967415 h 1719532"/>
              <a:gd name="connsiteX1" fmla="*/ 194973 w 3344988"/>
              <a:gd name="connsiteY1" fmla="*/ 30412 h 1719532"/>
              <a:gd name="connsiteX2" fmla="*/ 933616 w 3344988"/>
              <a:gd name="connsiteY2" fmla="*/ 350791 h 1719532"/>
              <a:gd name="connsiteX3" fmla="*/ 1757701 w 3344988"/>
              <a:gd name="connsiteY3" fmla="*/ 1282695 h 1719532"/>
              <a:gd name="connsiteX4" fmla="*/ 3344988 w 3344988"/>
              <a:gd name="connsiteY4" fmla="*/ 1719532 h 1719532"/>
              <a:gd name="connsiteX0" fmla="*/ 96335 w 3331873"/>
              <a:gd name="connsiteY0" fmla="*/ 967415 h 1764447"/>
              <a:gd name="connsiteX1" fmla="*/ 194973 w 3331873"/>
              <a:gd name="connsiteY1" fmla="*/ 30412 h 1764447"/>
              <a:gd name="connsiteX2" fmla="*/ 933616 w 3331873"/>
              <a:gd name="connsiteY2" fmla="*/ 350791 h 1764447"/>
              <a:gd name="connsiteX3" fmla="*/ 1757701 w 3331873"/>
              <a:gd name="connsiteY3" fmla="*/ 1282695 h 1764447"/>
              <a:gd name="connsiteX4" fmla="*/ 3331873 w 3331873"/>
              <a:gd name="connsiteY4" fmla="*/ 1764447 h 1764447"/>
              <a:gd name="connsiteX0" fmla="*/ 96335 w 3331873"/>
              <a:gd name="connsiteY0" fmla="*/ 967415 h 1764447"/>
              <a:gd name="connsiteX1" fmla="*/ 194973 w 3331873"/>
              <a:gd name="connsiteY1" fmla="*/ 30412 h 1764447"/>
              <a:gd name="connsiteX2" fmla="*/ 933616 w 3331873"/>
              <a:gd name="connsiteY2" fmla="*/ 350791 h 1764447"/>
              <a:gd name="connsiteX3" fmla="*/ 1685978 w 3331873"/>
              <a:gd name="connsiteY3" fmla="*/ 1396919 h 1764447"/>
              <a:gd name="connsiteX4" fmla="*/ 3331873 w 3331873"/>
              <a:gd name="connsiteY4" fmla="*/ 1764447 h 1764447"/>
              <a:gd name="connsiteX0" fmla="*/ 96335 w 3744594"/>
              <a:gd name="connsiteY0" fmla="*/ 967415 h 1884102"/>
              <a:gd name="connsiteX1" fmla="*/ 194973 w 3744594"/>
              <a:gd name="connsiteY1" fmla="*/ 30412 h 1884102"/>
              <a:gd name="connsiteX2" fmla="*/ 933616 w 3744594"/>
              <a:gd name="connsiteY2" fmla="*/ 350791 h 1884102"/>
              <a:gd name="connsiteX3" fmla="*/ 1685978 w 3744594"/>
              <a:gd name="connsiteY3" fmla="*/ 1396919 h 1884102"/>
              <a:gd name="connsiteX4" fmla="*/ 3744594 w 3744594"/>
              <a:gd name="connsiteY4" fmla="*/ 1884102 h 1884102"/>
              <a:gd name="connsiteX0" fmla="*/ 96335 w 4283549"/>
              <a:gd name="connsiteY0" fmla="*/ 967415 h 2097076"/>
              <a:gd name="connsiteX1" fmla="*/ 194973 w 4283549"/>
              <a:gd name="connsiteY1" fmla="*/ 30412 h 2097076"/>
              <a:gd name="connsiteX2" fmla="*/ 933616 w 4283549"/>
              <a:gd name="connsiteY2" fmla="*/ 350791 h 2097076"/>
              <a:gd name="connsiteX3" fmla="*/ 1685978 w 4283549"/>
              <a:gd name="connsiteY3" fmla="*/ 1396919 h 2097076"/>
              <a:gd name="connsiteX4" fmla="*/ 4283549 w 4283549"/>
              <a:gd name="connsiteY4" fmla="*/ 2097076 h 2097076"/>
              <a:gd name="connsiteX0" fmla="*/ 96335 w 4283549"/>
              <a:gd name="connsiteY0" fmla="*/ 967415 h 2097076"/>
              <a:gd name="connsiteX1" fmla="*/ 194973 w 4283549"/>
              <a:gd name="connsiteY1" fmla="*/ 30412 h 2097076"/>
              <a:gd name="connsiteX2" fmla="*/ 933616 w 4283549"/>
              <a:gd name="connsiteY2" fmla="*/ 350791 h 2097076"/>
              <a:gd name="connsiteX3" fmla="*/ 1588434 w 4283549"/>
              <a:gd name="connsiteY3" fmla="*/ 1468162 h 2097076"/>
              <a:gd name="connsiteX4" fmla="*/ 4283549 w 4283549"/>
              <a:gd name="connsiteY4" fmla="*/ 2097076 h 2097076"/>
              <a:gd name="connsiteX0" fmla="*/ 96335 w 4283549"/>
              <a:gd name="connsiteY0" fmla="*/ 967415 h 2097076"/>
              <a:gd name="connsiteX1" fmla="*/ 194973 w 4283549"/>
              <a:gd name="connsiteY1" fmla="*/ 30412 h 2097076"/>
              <a:gd name="connsiteX2" fmla="*/ 933616 w 4283549"/>
              <a:gd name="connsiteY2" fmla="*/ 350791 h 2097076"/>
              <a:gd name="connsiteX3" fmla="*/ 1614253 w 4283549"/>
              <a:gd name="connsiteY3" fmla="*/ 1160723 h 2097076"/>
              <a:gd name="connsiteX4" fmla="*/ 4283549 w 4283549"/>
              <a:gd name="connsiteY4" fmla="*/ 2097076 h 209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83549" h="2097076">
                <a:moveTo>
                  <a:pt x="96335" y="967415"/>
                </a:moveTo>
                <a:cubicBezTo>
                  <a:pt x="-108132" y="534873"/>
                  <a:pt x="55426" y="133183"/>
                  <a:pt x="194973" y="30412"/>
                </a:cubicBezTo>
                <a:cubicBezTo>
                  <a:pt x="334520" y="-72359"/>
                  <a:pt x="664418" y="98047"/>
                  <a:pt x="933616" y="350791"/>
                </a:cubicBezTo>
                <a:cubicBezTo>
                  <a:pt x="1202814" y="529561"/>
                  <a:pt x="1055931" y="869676"/>
                  <a:pt x="1614253" y="1160723"/>
                </a:cubicBezTo>
                <a:cubicBezTo>
                  <a:pt x="2172575" y="1451770"/>
                  <a:pt x="4283549" y="2097076"/>
                  <a:pt x="4283549" y="2097076"/>
                </a:cubicBezTo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725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872 0.00348 " pathEditMode="relative" ptsTypes="AA">
                                      <p:cBhvr>
                                        <p:cTn id="6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6872 0.00348 " pathEditMode="relative" ptsTypes="AA">
                                      <p:cBhvr>
                                        <p:cTn id="8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657 0.00185 " pathEditMode="relative" ptsTypes="AA">
                                      <p:cBhvr>
                                        <p:cTn id="10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05657 0.00185 " pathEditMode="relative" ptsTypes="AA">
                                      <p:cBhvr>
                                        <p:cTn id="12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1632 -0.02872 " pathEditMode="relative" ptsTypes="AA">
                                      <p:cBhvr>
                                        <p:cTn id="1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1632 -0.02872 " pathEditMode="relative" ptsTypes="AA">
                                      <p:cBhvr>
                                        <p:cTn id="16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2551 0.0359 " pathEditMode="relative" ptsTypes="AA">
                                      <p:cBhvr>
                                        <p:cTn id="1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2551 0.0359 " pathEditMode="relative" ptsTypes="AA">
                                      <p:cBhvr>
                                        <p:cTn id="20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5" grpId="1" animBg="1"/>
      <p:bldP spid="43" grpId="0" animBg="1"/>
      <p:bldP spid="44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086" y="1358276"/>
            <a:ext cx="3222709" cy="1429871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GeoTail</a:t>
            </a:r>
            <a:r>
              <a:rPr lang="en-US" dirty="0" smtClean="0"/>
              <a:t> IMF Data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560285" y="3507010"/>
            <a:ext cx="3829080" cy="1706838"/>
            <a:chOff x="560285" y="3507010"/>
            <a:chExt cx="3829080" cy="170683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560285" y="5102277"/>
              <a:ext cx="3829080" cy="111571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-1" r="637"/>
            <a:stretch/>
          </p:blipFill>
          <p:spPr>
            <a:xfrm>
              <a:off x="560285" y="3507010"/>
              <a:ext cx="3829080" cy="1601586"/>
            </a:xfrm>
            <a:prstGeom prst="rect">
              <a:avLst/>
            </a:prstGeom>
          </p:spPr>
        </p:pic>
      </p:grpSp>
      <p:grpSp>
        <p:nvGrpSpPr>
          <p:cNvPr id="4" name="Group 3"/>
          <p:cNvGrpSpPr/>
          <p:nvPr/>
        </p:nvGrpSpPr>
        <p:grpSpPr>
          <a:xfrm>
            <a:off x="5960757" y="2858124"/>
            <a:ext cx="2688798" cy="2882507"/>
            <a:chOff x="2206086" y="1495698"/>
            <a:chExt cx="4976785" cy="5335328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4149"/>
            <a:stretch/>
          </p:blipFill>
          <p:spPr>
            <a:xfrm rot="56390">
              <a:off x="2206086" y="1495698"/>
              <a:ext cx="4976785" cy="5335328"/>
            </a:xfrm>
            <a:prstGeom prst="ellipse">
              <a:avLst/>
            </a:prstGeom>
          </p:spPr>
        </p:pic>
        <p:sp>
          <p:nvSpPr>
            <p:cNvPr id="8" name="Rounded Rectangle 7"/>
            <p:cNvSpPr/>
            <p:nvPr/>
          </p:nvSpPr>
          <p:spPr>
            <a:xfrm rot="56390">
              <a:off x="4735702" y="4596019"/>
              <a:ext cx="405111" cy="199095"/>
            </a:xfrm>
            <a:prstGeom prst="roundRect">
              <a:avLst/>
            </a:prstGeom>
            <a:solidFill>
              <a:schemeClr val="accent1">
                <a:alpha val="2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ound Same Side Corner Rectangle 8"/>
            <p:cNvSpPr/>
            <p:nvPr/>
          </p:nvSpPr>
          <p:spPr>
            <a:xfrm rot="56390">
              <a:off x="2900979" y="4857868"/>
              <a:ext cx="566511" cy="274182"/>
            </a:xfrm>
            <a:prstGeom prst="round2SameRect">
              <a:avLst/>
            </a:prstGeom>
            <a:gradFill flip="none" rotWithShape="1">
              <a:gsLst>
                <a:gs pos="0">
                  <a:schemeClr val="accent3">
                    <a:shade val="20000"/>
                    <a:satMod val="130000"/>
                    <a:alpha val="28000"/>
                  </a:schemeClr>
                </a:gs>
                <a:gs pos="50000">
                  <a:schemeClr val="accent3">
                    <a:shade val="90000"/>
                    <a:satMod val="130000"/>
                    <a:alpha val="28000"/>
                  </a:schemeClr>
                </a:gs>
                <a:gs pos="100000">
                  <a:schemeClr val="accent3">
                    <a:shade val="100000"/>
                    <a:satMod val="200000"/>
                    <a:lumMod val="120000"/>
                    <a:alpha val="2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Sun 9"/>
          <p:cNvSpPr/>
          <p:nvPr/>
        </p:nvSpPr>
        <p:spPr>
          <a:xfrm rot="194073">
            <a:off x="4906142" y="1400961"/>
            <a:ext cx="1553838" cy="1445567"/>
          </a:xfrm>
          <a:prstGeom prst="sun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651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-39254"/>
            <a:ext cx="7770813" cy="1429871"/>
          </a:xfrm>
        </p:spPr>
        <p:txBody>
          <a:bodyPr/>
          <a:lstStyle/>
          <a:p>
            <a:r>
              <a:rPr lang="en-US" dirty="0" smtClean="0"/>
              <a:t>Direct comparison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30454" y="4389120"/>
            <a:ext cx="7760702" cy="21740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454" y="1304634"/>
            <a:ext cx="6365605" cy="3643416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 rot="20348394">
            <a:off x="2639654" y="2094904"/>
            <a:ext cx="379358" cy="1837019"/>
          </a:xfrm>
          <a:prstGeom prst="ellipse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 rot="20756620">
            <a:off x="3095174" y="2132620"/>
            <a:ext cx="381335" cy="1804057"/>
          </a:xfrm>
          <a:prstGeom prst="ellipse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>
            <a:stCxn id="6" idx="4"/>
          </p:cNvCxnSpPr>
          <p:nvPr/>
        </p:nvCxnSpPr>
        <p:spPr>
          <a:xfrm flipH="1">
            <a:off x="3045431" y="3871717"/>
            <a:ext cx="110972" cy="176263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3526289" y="3939260"/>
            <a:ext cx="468528" cy="186769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7283729" y="1316963"/>
            <a:ext cx="1395097" cy="318311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954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81477"/>
            <a:ext cx="7770813" cy="1429871"/>
          </a:xfrm>
        </p:spPr>
        <p:txBody>
          <a:bodyPr/>
          <a:lstStyle/>
          <a:p>
            <a:r>
              <a:rPr lang="en-US" dirty="0" smtClean="0"/>
              <a:t>Future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Look for more data documenting what is happening on this day.</a:t>
            </a:r>
          </a:p>
          <a:p>
            <a:r>
              <a:rPr lang="en-US" dirty="0" smtClean="0"/>
              <a:t>The more view we can find the clearer picture why the data is showing conflicting sources of reconnection</a:t>
            </a:r>
          </a:p>
          <a:p>
            <a:r>
              <a:rPr lang="en-US" dirty="0" smtClean="0"/>
              <a:t>We would like to find out if something more exotic is going on for this particular day.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371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 Learned…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Going through data takes a lot longer than I felt like it should.</a:t>
            </a:r>
          </a:p>
          <a:p>
            <a:r>
              <a:rPr lang="en-US" dirty="0" smtClean="0"/>
              <a:t>You have to be patient and go through a lot of data if you want to find something interesting </a:t>
            </a:r>
          </a:p>
          <a:p>
            <a:r>
              <a:rPr lang="en-US" dirty="0" smtClean="0"/>
              <a:t>I was encouraged to research and learn as much as I could about the detectors on the satellites and ground stations that was using in order to help further my understanding of the data. This was </a:t>
            </a:r>
            <a:r>
              <a:rPr lang="en-US" smtClean="0"/>
              <a:t>extremely beneficial. </a:t>
            </a:r>
            <a:endParaRPr lang="en-US" dirty="0" smtClean="0"/>
          </a:p>
          <a:p>
            <a:r>
              <a:rPr lang="en-US" dirty="0" smtClean="0"/>
              <a:t>Learned a little bit of programing and have been heavily encouraged to learn more going forward.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595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and Polar Missions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5971" y="4221814"/>
            <a:ext cx="3387594" cy="24177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215972" y="1369115"/>
            <a:ext cx="1954549" cy="269945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6329" y="1369115"/>
            <a:ext cx="4729890" cy="25031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91579" y="4068570"/>
            <a:ext cx="3464640" cy="2571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53881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004" y="3598325"/>
            <a:ext cx="5407308" cy="26542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61754" y="1394394"/>
            <a:ext cx="46251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Instrument used was the CIS experiment</a:t>
            </a:r>
          </a:p>
          <a:p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X axis shows time in UT</a:t>
            </a:r>
          </a:p>
          <a:p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Y axis shows ion energy in </a:t>
            </a:r>
            <a:r>
              <a:rPr lang="en-US" dirty="0" err="1" smtClean="0"/>
              <a:t>eV</a:t>
            </a:r>
            <a:endParaRPr lang="en-US" dirty="0"/>
          </a:p>
          <a:p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Color bar shows ion flux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914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Reconnection</a:t>
            </a:r>
            <a:endParaRPr lang="en-US" dirty="0"/>
          </a:p>
        </p:txBody>
      </p:sp>
      <p:sp>
        <p:nvSpPr>
          <p:cNvPr id="4" name="Freeform 3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3378574" y="2698029"/>
            <a:ext cx="1043885" cy="1316796"/>
          </a:xfrm>
          <a:custGeom>
            <a:avLst/>
            <a:gdLst>
              <a:gd name="connsiteX0" fmla="*/ 1043885 w 1043885"/>
              <a:gd name="connsiteY0" fmla="*/ 533935 h 1316796"/>
              <a:gd name="connsiteX1" fmla="*/ 1032545 w 1043885"/>
              <a:gd name="connsiteY1" fmla="*/ 386512 h 1316796"/>
              <a:gd name="connsiteX2" fmla="*/ 975847 w 1043885"/>
              <a:gd name="connsiteY2" fmla="*/ 205068 h 1316796"/>
              <a:gd name="connsiteX3" fmla="*/ 828431 w 1043885"/>
              <a:gd name="connsiteY3" fmla="*/ 46305 h 1316796"/>
              <a:gd name="connsiteX4" fmla="*/ 646997 w 1043885"/>
              <a:gd name="connsiteY4" fmla="*/ 944 h 1316796"/>
              <a:gd name="connsiteX5" fmla="*/ 465563 w 1043885"/>
              <a:gd name="connsiteY5" fmla="*/ 23625 h 1316796"/>
              <a:gd name="connsiteX6" fmla="*/ 306808 w 1043885"/>
              <a:gd name="connsiteY6" fmla="*/ 114346 h 1316796"/>
              <a:gd name="connsiteX7" fmla="*/ 159393 w 1043885"/>
              <a:gd name="connsiteY7" fmla="*/ 273109 h 1316796"/>
              <a:gd name="connsiteX8" fmla="*/ 57336 w 1043885"/>
              <a:gd name="connsiteY8" fmla="*/ 477234 h 1316796"/>
              <a:gd name="connsiteX9" fmla="*/ 11978 w 1043885"/>
              <a:gd name="connsiteY9" fmla="*/ 670017 h 1316796"/>
              <a:gd name="connsiteX10" fmla="*/ 11978 w 1043885"/>
              <a:gd name="connsiteY10" fmla="*/ 930842 h 1316796"/>
              <a:gd name="connsiteX11" fmla="*/ 148053 w 1043885"/>
              <a:gd name="connsiteY11" fmla="*/ 1168987 h 1316796"/>
              <a:gd name="connsiteX12" fmla="*/ 318148 w 1043885"/>
              <a:gd name="connsiteY12" fmla="*/ 1271049 h 1316796"/>
              <a:gd name="connsiteX13" fmla="*/ 567620 w 1043885"/>
              <a:gd name="connsiteY13" fmla="*/ 1316410 h 1316796"/>
              <a:gd name="connsiteX14" fmla="*/ 851111 w 1043885"/>
              <a:gd name="connsiteY14" fmla="*/ 1248369 h 1316796"/>
              <a:gd name="connsiteX15" fmla="*/ 964507 w 1043885"/>
              <a:gd name="connsiteY15" fmla="*/ 1055585 h 1316796"/>
              <a:gd name="connsiteX16" fmla="*/ 1009866 w 1043885"/>
              <a:gd name="connsiteY16" fmla="*/ 885482 h 1316796"/>
              <a:gd name="connsiteX17" fmla="*/ 1021205 w 1043885"/>
              <a:gd name="connsiteY17" fmla="*/ 806100 h 1316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3885" h="1316796">
                <a:moveTo>
                  <a:pt x="1043885" y="533935"/>
                </a:moveTo>
                <a:cubicBezTo>
                  <a:pt x="1043885" y="487629"/>
                  <a:pt x="1043885" y="441323"/>
                  <a:pt x="1032545" y="386512"/>
                </a:cubicBezTo>
                <a:cubicBezTo>
                  <a:pt x="1021205" y="331701"/>
                  <a:pt x="1009866" y="261769"/>
                  <a:pt x="975847" y="205068"/>
                </a:cubicBezTo>
                <a:cubicBezTo>
                  <a:pt x="941828" y="148367"/>
                  <a:pt x="883239" y="80326"/>
                  <a:pt x="828431" y="46305"/>
                </a:cubicBezTo>
                <a:cubicBezTo>
                  <a:pt x="773623" y="12284"/>
                  <a:pt x="707475" y="4724"/>
                  <a:pt x="646997" y="944"/>
                </a:cubicBezTo>
                <a:cubicBezTo>
                  <a:pt x="586519" y="-2836"/>
                  <a:pt x="522261" y="4725"/>
                  <a:pt x="465563" y="23625"/>
                </a:cubicBezTo>
                <a:cubicBezTo>
                  <a:pt x="408865" y="42525"/>
                  <a:pt x="357836" y="72765"/>
                  <a:pt x="306808" y="114346"/>
                </a:cubicBezTo>
                <a:cubicBezTo>
                  <a:pt x="255780" y="155927"/>
                  <a:pt x="200972" y="212628"/>
                  <a:pt x="159393" y="273109"/>
                </a:cubicBezTo>
                <a:cubicBezTo>
                  <a:pt x="117814" y="333590"/>
                  <a:pt x="81905" y="411083"/>
                  <a:pt x="57336" y="477234"/>
                </a:cubicBezTo>
                <a:cubicBezTo>
                  <a:pt x="32767" y="543385"/>
                  <a:pt x="19538" y="594416"/>
                  <a:pt x="11978" y="670017"/>
                </a:cubicBezTo>
                <a:cubicBezTo>
                  <a:pt x="4418" y="745618"/>
                  <a:pt x="-10701" y="847680"/>
                  <a:pt x="11978" y="930842"/>
                </a:cubicBezTo>
                <a:cubicBezTo>
                  <a:pt x="34657" y="1014004"/>
                  <a:pt x="97025" y="1112286"/>
                  <a:pt x="148053" y="1168987"/>
                </a:cubicBezTo>
                <a:cubicBezTo>
                  <a:pt x="199081" y="1225688"/>
                  <a:pt x="248220" y="1246479"/>
                  <a:pt x="318148" y="1271049"/>
                </a:cubicBezTo>
                <a:cubicBezTo>
                  <a:pt x="388076" y="1295620"/>
                  <a:pt x="478793" y="1320190"/>
                  <a:pt x="567620" y="1316410"/>
                </a:cubicBezTo>
                <a:cubicBezTo>
                  <a:pt x="656447" y="1312630"/>
                  <a:pt x="784963" y="1291840"/>
                  <a:pt x="851111" y="1248369"/>
                </a:cubicBezTo>
                <a:cubicBezTo>
                  <a:pt x="917259" y="1204898"/>
                  <a:pt x="938048" y="1116066"/>
                  <a:pt x="964507" y="1055585"/>
                </a:cubicBezTo>
                <a:cubicBezTo>
                  <a:pt x="990966" y="995104"/>
                  <a:pt x="1000416" y="927063"/>
                  <a:pt x="1009866" y="885482"/>
                </a:cubicBezTo>
                <a:cubicBezTo>
                  <a:pt x="1019316" y="843901"/>
                  <a:pt x="1021205" y="806100"/>
                  <a:pt x="1021205" y="80610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357979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70453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3267258" y="3339006"/>
            <a:ext cx="241660" cy="198454"/>
            <a:chOff x="3267258" y="3339006"/>
            <a:chExt cx="241660" cy="198454"/>
          </a:xfrm>
        </p:grpSpPr>
        <p:cxnSp>
          <p:nvCxnSpPr>
            <p:cNvPr id="15" name="Straight Connector 14"/>
            <p:cNvCxnSpPr/>
            <p:nvPr/>
          </p:nvCxnSpPr>
          <p:spPr>
            <a:xfrm flipH="1">
              <a:off x="3267258" y="3339006"/>
              <a:ext cx="113396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391996" y="3339006"/>
              <a:ext cx="116922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2741472" y="1820105"/>
            <a:ext cx="249472" cy="3095881"/>
            <a:chOff x="2846249" y="2404127"/>
            <a:chExt cx="249472" cy="1984540"/>
          </a:xfrm>
        </p:grpSpPr>
        <p:cxnSp>
          <p:nvCxnSpPr>
            <p:cNvPr id="26" name="Straight Connector 25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2203414" y="1845491"/>
            <a:ext cx="249472" cy="3095881"/>
            <a:chOff x="2846249" y="2404127"/>
            <a:chExt cx="249472" cy="1984540"/>
          </a:xfrm>
        </p:grpSpPr>
        <p:cxnSp>
          <p:nvCxnSpPr>
            <p:cNvPr id="30" name="Straight Connector 29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1549938" y="1849215"/>
            <a:ext cx="249472" cy="3095881"/>
            <a:chOff x="2846249" y="2404127"/>
            <a:chExt cx="249472" cy="198454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37802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Reconnection</a:t>
            </a:r>
            <a:endParaRPr lang="en-US" dirty="0"/>
          </a:p>
        </p:txBody>
      </p:sp>
      <p:sp>
        <p:nvSpPr>
          <p:cNvPr id="4" name="Freeform 3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3378574" y="2698029"/>
            <a:ext cx="1043885" cy="1316796"/>
          </a:xfrm>
          <a:custGeom>
            <a:avLst/>
            <a:gdLst>
              <a:gd name="connsiteX0" fmla="*/ 1043885 w 1043885"/>
              <a:gd name="connsiteY0" fmla="*/ 533935 h 1316796"/>
              <a:gd name="connsiteX1" fmla="*/ 1032545 w 1043885"/>
              <a:gd name="connsiteY1" fmla="*/ 386512 h 1316796"/>
              <a:gd name="connsiteX2" fmla="*/ 975847 w 1043885"/>
              <a:gd name="connsiteY2" fmla="*/ 205068 h 1316796"/>
              <a:gd name="connsiteX3" fmla="*/ 828431 w 1043885"/>
              <a:gd name="connsiteY3" fmla="*/ 46305 h 1316796"/>
              <a:gd name="connsiteX4" fmla="*/ 646997 w 1043885"/>
              <a:gd name="connsiteY4" fmla="*/ 944 h 1316796"/>
              <a:gd name="connsiteX5" fmla="*/ 465563 w 1043885"/>
              <a:gd name="connsiteY5" fmla="*/ 23625 h 1316796"/>
              <a:gd name="connsiteX6" fmla="*/ 306808 w 1043885"/>
              <a:gd name="connsiteY6" fmla="*/ 114346 h 1316796"/>
              <a:gd name="connsiteX7" fmla="*/ 159393 w 1043885"/>
              <a:gd name="connsiteY7" fmla="*/ 273109 h 1316796"/>
              <a:gd name="connsiteX8" fmla="*/ 57336 w 1043885"/>
              <a:gd name="connsiteY8" fmla="*/ 477234 h 1316796"/>
              <a:gd name="connsiteX9" fmla="*/ 11978 w 1043885"/>
              <a:gd name="connsiteY9" fmla="*/ 670017 h 1316796"/>
              <a:gd name="connsiteX10" fmla="*/ 11978 w 1043885"/>
              <a:gd name="connsiteY10" fmla="*/ 930842 h 1316796"/>
              <a:gd name="connsiteX11" fmla="*/ 148053 w 1043885"/>
              <a:gd name="connsiteY11" fmla="*/ 1168987 h 1316796"/>
              <a:gd name="connsiteX12" fmla="*/ 318148 w 1043885"/>
              <a:gd name="connsiteY12" fmla="*/ 1271049 h 1316796"/>
              <a:gd name="connsiteX13" fmla="*/ 567620 w 1043885"/>
              <a:gd name="connsiteY13" fmla="*/ 1316410 h 1316796"/>
              <a:gd name="connsiteX14" fmla="*/ 851111 w 1043885"/>
              <a:gd name="connsiteY14" fmla="*/ 1248369 h 1316796"/>
              <a:gd name="connsiteX15" fmla="*/ 964507 w 1043885"/>
              <a:gd name="connsiteY15" fmla="*/ 1055585 h 1316796"/>
              <a:gd name="connsiteX16" fmla="*/ 1009866 w 1043885"/>
              <a:gd name="connsiteY16" fmla="*/ 885482 h 1316796"/>
              <a:gd name="connsiteX17" fmla="*/ 1021205 w 1043885"/>
              <a:gd name="connsiteY17" fmla="*/ 806100 h 13167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043885" h="1316796">
                <a:moveTo>
                  <a:pt x="1043885" y="533935"/>
                </a:moveTo>
                <a:cubicBezTo>
                  <a:pt x="1043885" y="487629"/>
                  <a:pt x="1043885" y="441323"/>
                  <a:pt x="1032545" y="386512"/>
                </a:cubicBezTo>
                <a:cubicBezTo>
                  <a:pt x="1021205" y="331701"/>
                  <a:pt x="1009866" y="261769"/>
                  <a:pt x="975847" y="205068"/>
                </a:cubicBezTo>
                <a:cubicBezTo>
                  <a:pt x="941828" y="148367"/>
                  <a:pt x="883239" y="80326"/>
                  <a:pt x="828431" y="46305"/>
                </a:cubicBezTo>
                <a:cubicBezTo>
                  <a:pt x="773623" y="12284"/>
                  <a:pt x="707475" y="4724"/>
                  <a:pt x="646997" y="944"/>
                </a:cubicBezTo>
                <a:cubicBezTo>
                  <a:pt x="586519" y="-2836"/>
                  <a:pt x="522261" y="4725"/>
                  <a:pt x="465563" y="23625"/>
                </a:cubicBezTo>
                <a:cubicBezTo>
                  <a:pt x="408865" y="42525"/>
                  <a:pt x="357836" y="72765"/>
                  <a:pt x="306808" y="114346"/>
                </a:cubicBezTo>
                <a:cubicBezTo>
                  <a:pt x="255780" y="155927"/>
                  <a:pt x="200972" y="212628"/>
                  <a:pt x="159393" y="273109"/>
                </a:cubicBezTo>
                <a:cubicBezTo>
                  <a:pt x="117814" y="333590"/>
                  <a:pt x="81905" y="411083"/>
                  <a:pt x="57336" y="477234"/>
                </a:cubicBezTo>
                <a:cubicBezTo>
                  <a:pt x="32767" y="543385"/>
                  <a:pt x="19538" y="594416"/>
                  <a:pt x="11978" y="670017"/>
                </a:cubicBezTo>
                <a:cubicBezTo>
                  <a:pt x="4418" y="745618"/>
                  <a:pt x="-10701" y="847680"/>
                  <a:pt x="11978" y="930842"/>
                </a:cubicBezTo>
                <a:cubicBezTo>
                  <a:pt x="34657" y="1014004"/>
                  <a:pt x="97025" y="1112286"/>
                  <a:pt x="148053" y="1168987"/>
                </a:cubicBezTo>
                <a:cubicBezTo>
                  <a:pt x="199081" y="1225688"/>
                  <a:pt x="248220" y="1246479"/>
                  <a:pt x="318148" y="1271049"/>
                </a:cubicBezTo>
                <a:cubicBezTo>
                  <a:pt x="388076" y="1295620"/>
                  <a:pt x="478793" y="1320190"/>
                  <a:pt x="567620" y="1316410"/>
                </a:cubicBezTo>
                <a:cubicBezTo>
                  <a:pt x="656447" y="1312630"/>
                  <a:pt x="784963" y="1291840"/>
                  <a:pt x="851111" y="1248369"/>
                </a:cubicBezTo>
                <a:cubicBezTo>
                  <a:pt x="917259" y="1204898"/>
                  <a:pt x="938048" y="1116066"/>
                  <a:pt x="964507" y="1055585"/>
                </a:cubicBezTo>
                <a:cubicBezTo>
                  <a:pt x="990966" y="995104"/>
                  <a:pt x="1000416" y="927063"/>
                  <a:pt x="1009866" y="885482"/>
                </a:cubicBezTo>
                <a:cubicBezTo>
                  <a:pt x="1019316" y="843901"/>
                  <a:pt x="1021205" y="806100"/>
                  <a:pt x="1021205" y="806100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 flipH="1">
            <a:off x="357979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70453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3267258" y="3339006"/>
            <a:ext cx="241660" cy="198454"/>
            <a:chOff x="3267258" y="3339006"/>
            <a:chExt cx="241660" cy="198454"/>
          </a:xfrm>
        </p:grpSpPr>
        <p:cxnSp>
          <p:nvCxnSpPr>
            <p:cNvPr id="15" name="Straight Connector 14"/>
            <p:cNvCxnSpPr/>
            <p:nvPr/>
          </p:nvCxnSpPr>
          <p:spPr>
            <a:xfrm flipH="1">
              <a:off x="3267258" y="3339006"/>
              <a:ext cx="113396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3391996" y="3339006"/>
              <a:ext cx="116922" cy="19845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3049722" y="1820105"/>
            <a:ext cx="249472" cy="3095881"/>
            <a:chOff x="2846249" y="2404127"/>
            <a:chExt cx="249472" cy="1984540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cxnSp>
          <p:nvCxnSpPr>
            <p:cNvPr id="26" name="Straight Connector 25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2511664" y="1845491"/>
            <a:ext cx="249472" cy="3095881"/>
            <a:chOff x="2846249" y="2404127"/>
            <a:chExt cx="249472" cy="1984540"/>
          </a:xfrm>
        </p:grpSpPr>
        <p:cxnSp>
          <p:nvCxnSpPr>
            <p:cNvPr id="30" name="Straight Connector 29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1858188" y="1849215"/>
            <a:ext cx="249472" cy="3095881"/>
            <a:chOff x="2846249" y="2404127"/>
            <a:chExt cx="249472" cy="1984540"/>
          </a:xfrm>
        </p:grpSpPr>
        <p:cxnSp>
          <p:nvCxnSpPr>
            <p:cNvPr id="34" name="Straight Connector 33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41" name="Oval 40"/>
          <p:cNvSpPr/>
          <p:nvPr/>
        </p:nvSpPr>
        <p:spPr>
          <a:xfrm>
            <a:off x="2900061" y="3101060"/>
            <a:ext cx="679737" cy="657261"/>
          </a:xfrm>
          <a:prstGeom prst="ellipse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38862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/>
          <p:cNvGrpSpPr/>
          <p:nvPr/>
        </p:nvGrpSpPr>
        <p:grpSpPr>
          <a:xfrm>
            <a:off x="4792583" y="4558770"/>
            <a:ext cx="253556" cy="204124"/>
            <a:chOff x="4803923" y="4558770"/>
            <a:chExt cx="253556" cy="204124"/>
          </a:xfrm>
        </p:grpSpPr>
        <p:cxnSp>
          <p:nvCxnSpPr>
            <p:cNvPr id="56" name="Straight Connector 55"/>
            <p:cNvCxnSpPr/>
            <p:nvPr/>
          </p:nvCxnSpPr>
          <p:spPr>
            <a:xfrm flipH="1" flipV="1">
              <a:off x="4803923" y="4740214"/>
              <a:ext cx="242216" cy="2268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 flipV="1">
              <a:off x="4910067" y="4558770"/>
              <a:ext cx="147412" cy="19278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Straight Connector 57"/>
          <p:cNvCxnSpPr/>
          <p:nvPr/>
        </p:nvCxnSpPr>
        <p:spPr>
          <a:xfrm flipV="1">
            <a:off x="4803923" y="1882478"/>
            <a:ext cx="94804" cy="24854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826603" y="2119679"/>
            <a:ext cx="219536" cy="752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Freeform 59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361678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5385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Freeform 1"/>
          <p:cNvSpPr/>
          <p:nvPr/>
        </p:nvSpPr>
        <p:spPr>
          <a:xfrm>
            <a:off x="3315517" y="1775374"/>
            <a:ext cx="1110839" cy="1454821"/>
          </a:xfrm>
          <a:custGeom>
            <a:avLst/>
            <a:gdLst>
              <a:gd name="connsiteX0" fmla="*/ 506684 w 1110839"/>
              <a:gd name="connsiteY0" fmla="*/ 0 h 1454821"/>
              <a:gd name="connsiteX1" fmla="*/ 408047 w 1110839"/>
              <a:gd name="connsiteY1" fmla="*/ 628779 h 1454821"/>
              <a:gd name="connsiteX2" fmla="*/ 161453 w 1110839"/>
              <a:gd name="connsiteY2" fmla="*/ 1035635 h 1454821"/>
              <a:gd name="connsiteX3" fmla="*/ 1167 w 1110839"/>
              <a:gd name="connsiteY3" fmla="*/ 1368518 h 1454821"/>
              <a:gd name="connsiteX4" fmla="*/ 99805 w 1110839"/>
              <a:gd name="connsiteY4" fmla="*/ 1405505 h 1454821"/>
              <a:gd name="connsiteX5" fmla="*/ 297080 w 1110839"/>
              <a:gd name="connsiteY5" fmla="*/ 1097280 h 1454821"/>
              <a:gd name="connsiteX6" fmla="*/ 543673 w 1110839"/>
              <a:gd name="connsiteY6" fmla="*/ 924675 h 1454821"/>
              <a:gd name="connsiteX7" fmla="*/ 925893 w 1110839"/>
              <a:gd name="connsiteY7" fmla="*/ 949333 h 1454821"/>
              <a:gd name="connsiteX8" fmla="*/ 1073850 w 1110839"/>
              <a:gd name="connsiteY8" fmla="*/ 1257557 h 1454821"/>
              <a:gd name="connsiteX9" fmla="*/ 1110839 w 1110839"/>
              <a:gd name="connsiteY9" fmla="*/ 1454821 h 1454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10839" h="1454821">
                <a:moveTo>
                  <a:pt x="506684" y="0"/>
                </a:moveTo>
                <a:cubicBezTo>
                  <a:pt x="486134" y="228086"/>
                  <a:pt x="465585" y="456173"/>
                  <a:pt x="408047" y="628779"/>
                </a:cubicBezTo>
                <a:cubicBezTo>
                  <a:pt x="350508" y="801385"/>
                  <a:pt x="229266" y="912345"/>
                  <a:pt x="161453" y="1035635"/>
                </a:cubicBezTo>
                <a:cubicBezTo>
                  <a:pt x="93640" y="1158925"/>
                  <a:pt x="11442" y="1306873"/>
                  <a:pt x="1167" y="1368518"/>
                </a:cubicBezTo>
                <a:cubicBezTo>
                  <a:pt x="-9108" y="1430163"/>
                  <a:pt x="50486" y="1450711"/>
                  <a:pt x="99805" y="1405505"/>
                </a:cubicBezTo>
                <a:cubicBezTo>
                  <a:pt x="149124" y="1360299"/>
                  <a:pt x="223102" y="1177418"/>
                  <a:pt x="297080" y="1097280"/>
                </a:cubicBezTo>
                <a:cubicBezTo>
                  <a:pt x="371058" y="1017142"/>
                  <a:pt x="438871" y="949333"/>
                  <a:pt x="543673" y="924675"/>
                </a:cubicBezTo>
                <a:cubicBezTo>
                  <a:pt x="648475" y="900017"/>
                  <a:pt x="837530" y="893853"/>
                  <a:pt x="925893" y="949333"/>
                </a:cubicBezTo>
                <a:cubicBezTo>
                  <a:pt x="1014256" y="1004813"/>
                  <a:pt x="1043026" y="1173309"/>
                  <a:pt x="1073850" y="1257557"/>
                </a:cubicBezTo>
                <a:cubicBezTo>
                  <a:pt x="1104674" y="1341805"/>
                  <a:pt x="1110839" y="1454821"/>
                  <a:pt x="1110839" y="1454821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3274133" y="3518422"/>
            <a:ext cx="1115234" cy="1437831"/>
          </a:xfrm>
          <a:custGeom>
            <a:avLst/>
            <a:gdLst>
              <a:gd name="connsiteX0" fmla="*/ 1115234 w 1115234"/>
              <a:gd name="connsiteY0" fmla="*/ 32327 h 1437831"/>
              <a:gd name="connsiteX1" fmla="*/ 1004266 w 1115234"/>
              <a:gd name="connsiteY1" fmla="*/ 389867 h 1437831"/>
              <a:gd name="connsiteX2" fmla="*/ 708354 w 1115234"/>
              <a:gd name="connsiteY2" fmla="*/ 513157 h 1437831"/>
              <a:gd name="connsiteX3" fmla="*/ 338464 w 1115234"/>
              <a:gd name="connsiteY3" fmla="*/ 439183 h 1437831"/>
              <a:gd name="connsiteX4" fmla="*/ 128859 w 1115234"/>
              <a:gd name="connsiteY4" fmla="*/ 167946 h 1437831"/>
              <a:gd name="connsiteX5" fmla="*/ 79540 w 1115234"/>
              <a:gd name="connsiteY5" fmla="*/ 7669 h 1437831"/>
              <a:gd name="connsiteX6" fmla="*/ 5562 w 1115234"/>
              <a:gd name="connsiteY6" fmla="*/ 56985 h 1437831"/>
              <a:gd name="connsiteX7" fmla="*/ 30222 w 1115234"/>
              <a:gd name="connsiteY7" fmla="*/ 328222 h 1437831"/>
              <a:gd name="connsiteX8" fmla="*/ 227497 w 1115234"/>
              <a:gd name="connsiteY8" fmla="*/ 550144 h 1437831"/>
              <a:gd name="connsiteX9" fmla="*/ 350793 w 1115234"/>
              <a:gd name="connsiteY9" fmla="*/ 772066 h 1437831"/>
              <a:gd name="connsiteX10" fmla="*/ 412442 w 1115234"/>
              <a:gd name="connsiteY10" fmla="*/ 1080291 h 1437831"/>
              <a:gd name="connsiteX11" fmla="*/ 461760 w 1115234"/>
              <a:gd name="connsiteY11" fmla="*/ 1413174 h 1437831"/>
              <a:gd name="connsiteX12" fmla="*/ 449431 w 1115234"/>
              <a:gd name="connsiteY12" fmla="*/ 1413174 h 143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15234" h="1437831">
                <a:moveTo>
                  <a:pt x="1115234" y="32327"/>
                </a:moveTo>
                <a:cubicBezTo>
                  <a:pt x="1093656" y="171028"/>
                  <a:pt x="1072079" y="309729"/>
                  <a:pt x="1004266" y="389867"/>
                </a:cubicBezTo>
                <a:cubicBezTo>
                  <a:pt x="936453" y="470005"/>
                  <a:pt x="819321" y="504938"/>
                  <a:pt x="708354" y="513157"/>
                </a:cubicBezTo>
                <a:cubicBezTo>
                  <a:pt x="597387" y="521376"/>
                  <a:pt x="435047" y="496718"/>
                  <a:pt x="338464" y="439183"/>
                </a:cubicBezTo>
                <a:cubicBezTo>
                  <a:pt x="241881" y="381648"/>
                  <a:pt x="172013" y="239865"/>
                  <a:pt x="128859" y="167946"/>
                </a:cubicBezTo>
                <a:cubicBezTo>
                  <a:pt x="85705" y="96027"/>
                  <a:pt x="100089" y="26162"/>
                  <a:pt x="79540" y="7669"/>
                </a:cubicBezTo>
                <a:cubicBezTo>
                  <a:pt x="58991" y="-10824"/>
                  <a:pt x="13782" y="3560"/>
                  <a:pt x="5562" y="56985"/>
                </a:cubicBezTo>
                <a:cubicBezTo>
                  <a:pt x="-2658" y="110410"/>
                  <a:pt x="-6767" y="246029"/>
                  <a:pt x="30222" y="328222"/>
                </a:cubicBezTo>
                <a:cubicBezTo>
                  <a:pt x="67211" y="410415"/>
                  <a:pt x="174068" y="476170"/>
                  <a:pt x="227497" y="550144"/>
                </a:cubicBezTo>
                <a:cubicBezTo>
                  <a:pt x="280925" y="624118"/>
                  <a:pt x="319969" y="683708"/>
                  <a:pt x="350793" y="772066"/>
                </a:cubicBezTo>
                <a:cubicBezTo>
                  <a:pt x="381617" y="860424"/>
                  <a:pt x="393948" y="973440"/>
                  <a:pt x="412442" y="1080291"/>
                </a:cubicBezTo>
                <a:cubicBezTo>
                  <a:pt x="430936" y="1187142"/>
                  <a:pt x="455595" y="1357694"/>
                  <a:pt x="461760" y="1413174"/>
                </a:cubicBezTo>
                <a:cubicBezTo>
                  <a:pt x="467925" y="1468654"/>
                  <a:pt x="449431" y="1413174"/>
                  <a:pt x="449431" y="1413174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/>
          <p:cNvGrpSpPr/>
          <p:nvPr/>
        </p:nvGrpSpPr>
        <p:grpSpPr>
          <a:xfrm>
            <a:off x="2578310" y="1820105"/>
            <a:ext cx="249472" cy="3095881"/>
            <a:chOff x="2846249" y="2404127"/>
            <a:chExt cx="249472" cy="1984540"/>
          </a:xfrm>
        </p:grpSpPr>
        <p:cxnSp>
          <p:nvCxnSpPr>
            <p:cNvPr id="35" name="Straight Connector 34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7" name="Straight Connector 36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8" name="Group 37"/>
          <p:cNvGrpSpPr/>
          <p:nvPr/>
        </p:nvGrpSpPr>
        <p:grpSpPr>
          <a:xfrm>
            <a:off x="2083981" y="1820105"/>
            <a:ext cx="249472" cy="3095881"/>
            <a:chOff x="2846249" y="2404127"/>
            <a:chExt cx="249472" cy="1984540"/>
          </a:xfrm>
        </p:grpSpPr>
        <p:cxnSp>
          <p:nvCxnSpPr>
            <p:cNvPr id="40" name="Straight Connector 39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79467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/>
          <p:cNvGrpSpPr/>
          <p:nvPr/>
        </p:nvGrpSpPr>
        <p:grpSpPr>
          <a:xfrm>
            <a:off x="4792583" y="4558770"/>
            <a:ext cx="253556" cy="204124"/>
            <a:chOff x="4803923" y="4558770"/>
            <a:chExt cx="253556" cy="204124"/>
          </a:xfrm>
        </p:grpSpPr>
        <p:cxnSp>
          <p:nvCxnSpPr>
            <p:cNvPr id="56" name="Straight Connector 55"/>
            <p:cNvCxnSpPr/>
            <p:nvPr/>
          </p:nvCxnSpPr>
          <p:spPr>
            <a:xfrm flipH="1" flipV="1">
              <a:off x="4803923" y="4740214"/>
              <a:ext cx="242216" cy="22680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/>
            <p:cNvCxnSpPr/>
            <p:nvPr/>
          </p:nvCxnSpPr>
          <p:spPr>
            <a:xfrm flipH="1" flipV="1">
              <a:off x="4910067" y="4558770"/>
              <a:ext cx="147412" cy="192784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Straight Connector 57"/>
          <p:cNvCxnSpPr/>
          <p:nvPr/>
        </p:nvCxnSpPr>
        <p:spPr>
          <a:xfrm flipV="1">
            <a:off x="4803923" y="1882478"/>
            <a:ext cx="94804" cy="24854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>
            <a:off x="4826603" y="2119679"/>
            <a:ext cx="219536" cy="7521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0" name="Freeform 59"/>
          <p:cNvSpPr/>
          <p:nvPr/>
        </p:nvSpPr>
        <p:spPr>
          <a:xfrm>
            <a:off x="4320399" y="1303182"/>
            <a:ext cx="3250391" cy="4343305"/>
          </a:xfrm>
          <a:custGeom>
            <a:avLst/>
            <a:gdLst>
              <a:gd name="connsiteX0" fmla="*/ 3227712 w 3250391"/>
              <a:gd name="connsiteY0" fmla="*/ 0 h 4343305"/>
              <a:gd name="connsiteX1" fmla="*/ 358784 w 3250391"/>
              <a:gd name="connsiteY1" fmla="*/ 895877 h 4343305"/>
              <a:gd name="connsiteX2" fmla="*/ 279406 w 3250391"/>
              <a:gd name="connsiteY2" fmla="*/ 2143302 h 4343305"/>
              <a:gd name="connsiteX3" fmla="*/ 109312 w 3250391"/>
              <a:gd name="connsiteY3" fmla="*/ 3039180 h 4343305"/>
              <a:gd name="connsiteX4" fmla="*/ 2127767 w 3250391"/>
              <a:gd name="connsiteY4" fmla="*/ 4105161 h 4343305"/>
              <a:gd name="connsiteX5" fmla="*/ 3250391 w 3250391"/>
              <a:gd name="connsiteY5" fmla="*/ 4343305 h 4343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50391" h="4343305">
                <a:moveTo>
                  <a:pt x="3227712" y="0"/>
                </a:moveTo>
                <a:cubicBezTo>
                  <a:pt x="2038940" y="269330"/>
                  <a:pt x="850168" y="538660"/>
                  <a:pt x="358784" y="895877"/>
                </a:cubicBezTo>
                <a:cubicBezTo>
                  <a:pt x="-132600" y="1253094"/>
                  <a:pt x="320985" y="1786085"/>
                  <a:pt x="279406" y="2143302"/>
                </a:cubicBezTo>
                <a:cubicBezTo>
                  <a:pt x="237827" y="2500519"/>
                  <a:pt x="-198748" y="2712204"/>
                  <a:pt x="109312" y="3039180"/>
                </a:cubicBezTo>
                <a:cubicBezTo>
                  <a:pt x="417372" y="3366157"/>
                  <a:pt x="1604254" y="3887807"/>
                  <a:pt x="2127767" y="4105161"/>
                </a:cubicBezTo>
                <a:cubicBezTo>
                  <a:pt x="2651280" y="4322515"/>
                  <a:pt x="3250391" y="4343305"/>
                  <a:pt x="3250391" y="4343305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3742081" y="3028004"/>
            <a:ext cx="646360" cy="799769"/>
          </a:xfrm>
          <a:custGeom>
            <a:avLst/>
            <a:gdLst>
              <a:gd name="connsiteX0" fmla="*/ 635020 w 646360"/>
              <a:gd name="connsiteY0" fmla="*/ 249320 h 799769"/>
              <a:gd name="connsiteX1" fmla="*/ 464926 w 646360"/>
              <a:gd name="connsiteY1" fmla="*/ 33856 h 799769"/>
              <a:gd name="connsiteX2" fmla="*/ 170095 w 646360"/>
              <a:gd name="connsiteY2" fmla="*/ 22515 h 799769"/>
              <a:gd name="connsiteX3" fmla="*/ 11340 w 646360"/>
              <a:gd name="connsiteY3" fmla="*/ 249320 h 799769"/>
              <a:gd name="connsiteX4" fmla="*/ 0 w 646360"/>
              <a:gd name="connsiteY4" fmla="*/ 600867 h 799769"/>
              <a:gd name="connsiteX5" fmla="*/ 136076 w 646360"/>
              <a:gd name="connsiteY5" fmla="*/ 782310 h 799769"/>
              <a:gd name="connsiteX6" fmla="*/ 328850 w 646360"/>
              <a:gd name="connsiteY6" fmla="*/ 782310 h 799769"/>
              <a:gd name="connsiteX7" fmla="*/ 510284 w 646360"/>
              <a:gd name="connsiteY7" fmla="*/ 691589 h 799769"/>
              <a:gd name="connsiteX8" fmla="*/ 612341 w 646360"/>
              <a:gd name="connsiteY8" fmla="*/ 544166 h 799769"/>
              <a:gd name="connsiteX9" fmla="*/ 646360 w 646360"/>
              <a:gd name="connsiteY9" fmla="*/ 351382 h 799769"/>
              <a:gd name="connsiteX10" fmla="*/ 646360 w 646360"/>
              <a:gd name="connsiteY10" fmla="*/ 351382 h 799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6360" h="799769">
                <a:moveTo>
                  <a:pt x="635020" y="249320"/>
                </a:moveTo>
                <a:cubicBezTo>
                  <a:pt x="588716" y="160488"/>
                  <a:pt x="542413" y="71657"/>
                  <a:pt x="464926" y="33856"/>
                </a:cubicBezTo>
                <a:cubicBezTo>
                  <a:pt x="387439" y="-3945"/>
                  <a:pt x="245693" y="-13396"/>
                  <a:pt x="170095" y="22515"/>
                </a:cubicBezTo>
                <a:cubicBezTo>
                  <a:pt x="94497" y="58426"/>
                  <a:pt x="39689" y="152928"/>
                  <a:pt x="11340" y="249320"/>
                </a:cubicBezTo>
                <a:cubicBezTo>
                  <a:pt x="-17009" y="345712"/>
                  <a:pt x="-20789" y="512035"/>
                  <a:pt x="0" y="600867"/>
                </a:cubicBezTo>
                <a:cubicBezTo>
                  <a:pt x="20789" y="689699"/>
                  <a:pt x="81268" y="752070"/>
                  <a:pt x="136076" y="782310"/>
                </a:cubicBezTo>
                <a:cubicBezTo>
                  <a:pt x="190884" y="812550"/>
                  <a:pt x="266482" y="797430"/>
                  <a:pt x="328850" y="782310"/>
                </a:cubicBezTo>
                <a:cubicBezTo>
                  <a:pt x="391218" y="767190"/>
                  <a:pt x="463035" y="731280"/>
                  <a:pt x="510284" y="691589"/>
                </a:cubicBezTo>
                <a:cubicBezTo>
                  <a:pt x="557532" y="651898"/>
                  <a:pt x="589662" y="600867"/>
                  <a:pt x="612341" y="544166"/>
                </a:cubicBezTo>
                <a:cubicBezTo>
                  <a:pt x="635020" y="487465"/>
                  <a:pt x="646360" y="351382"/>
                  <a:pt x="646360" y="351382"/>
                </a:cubicBezTo>
                <a:lnTo>
                  <a:pt x="646360" y="351382"/>
                </a:ln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331742" y="3237633"/>
            <a:ext cx="328867" cy="328867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flipH="1">
            <a:off x="3579798" y="3368046"/>
            <a:ext cx="113396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704536" y="3368046"/>
            <a:ext cx="116922" cy="198454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7" name="Group 46"/>
          <p:cNvGrpSpPr/>
          <p:nvPr/>
        </p:nvGrpSpPr>
        <p:grpSpPr>
          <a:xfrm>
            <a:off x="2842476" y="1820105"/>
            <a:ext cx="249472" cy="3095881"/>
            <a:chOff x="2846249" y="2404127"/>
            <a:chExt cx="249472" cy="1984540"/>
          </a:xfrm>
        </p:grpSpPr>
        <p:cxnSp>
          <p:nvCxnSpPr>
            <p:cNvPr id="48" name="Straight Connector 47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2" name="Freeform 1"/>
          <p:cNvSpPr/>
          <p:nvPr/>
        </p:nvSpPr>
        <p:spPr>
          <a:xfrm>
            <a:off x="3315517" y="1775374"/>
            <a:ext cx="1110839" cy="1454821"/>
          </a:xfrm>
          <a:custGeom>
            <a:avLst/>
            <a:gdLst>
              <a:gd name="connsiteX0" fmla="*/ 506684 w 1110839"/>
              <a:gd name="connsiteY0" fmla="*/ 0 h 1454821"/>
              <a:gd name="connsiteX1" fmla="*/ 408047 w 1110839"/>
              <a:gd name="connsiteY1" fmla="*/ 628779 h 1454821"/>
              <a:gd name="connsiteX2" fmla="*/ 161453 w 1110839"/>
              <a:gd name="connsiteY2" fmla="*/ 1035635 h 1454821"/>
              <a:gd name="connsiteX3" fmla="*/ 1167 w 1110839"/>
              <a:gd name="connsiteY3" fmla="*/ 1368518 h 1454821"/>
              <a:gd name="connsiteX4" fmla="*/ 99805 w 1110839"/>
              <a:gd name="connsiteY4" fmla="*/ 1405505 h 1454821"/>
              <a:gd name="connsiteX5" fmla="*/ 297080 w 1110839"/>
              <a:gd name="connsiteY5" fmla="*/ 1097280 h 1454821"/>
              <a:gd name="connsiteX6" fmla="*/ 543673 w 1110839"/>
              <a:gd name="connsiteY6" fmla="*/ 924675 h 1454821"/>
              <a:gd name="connsiteX7" fmla="*/ 925893 w 1110839"/>
              <a:gd name="connsiteY7" fmla="*/ 949333 h 1454821"/>
              <a:gd name="connsiteX8" fmla="*/ 1073850 w 1110839"/>
              <a:gd name="connsiteY8" fmla="*/ 1257557 h 1454821"/>
              <a:gd name="connsiteX9" fmla="*/ 1110839 w 1110839"/>
              <a:gd name="connsiteY9" fmla="*/ 1454821 h 1454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10839" h="1454821">
                <a:moveTo>
                  <a:pt x="506684" y="0"/>
                </a:moveTo>
                <a:cubicBezTo>
                  <a:pt x="486134" y="228086"/>
                  <a:pt x="465585" y="456173"/>
                  <a:pt x="408047" y="628779"/>
                </a:cubicBezTo>
                <a:cubicBezTo>
                  <a:pt x="350508" y="801385"/>
                  <a:pt x="229266" y="912345"/>
                  <a:pt x="161453" y="1035635"/>
                </a:cubicBezTo>
                <a:cubicBezTo>
                  <a:pt x="93640" y="1158925"/>
                  <a:pt x="11442" y="1306873"/>
                  <a:pt x="1167" y="1368518"/>
                </a:cubicBezTo>
                <a:cubicBezTo>
                  <a:pt x="-9108" y="1430163"/>
                  <a:pt x="50486" y="1450711"/>
                  <a:pt x="99805" y="1405505"/>
                </a:cubicBezTo>
                <a:cubicBezTo>
                  <a:pt x="149124" y="1360299"/>
                  <a:pt x="223102" y="1177418"/>
                  <a:pt x="297080" y="1097280"/>
                </a:cubicBezTo>
                <a:cubicBezTo>
                  <a:pt x="371058" y="1017142"/>
                  <a:pt x="438871" y="949333"/>
                  <a:pt x="543673" y="924675"/>
                </a:cubicBezTo>
                <a:cubicBezTo>
                  <a:pt x="648475" y="900017"/>
                  <a:pt x="837530" y="893853"/>
                  <a:pt x="925893" y="949333"/>
                </a:cubicBezTo>
                <a:cubicBezTo>
                  <a:pt x="1014256" y="1004813"/>
                  <a:pt x="1043026" y="1173309"/>
                  <a:pt x="1073850" y="1257557"/>
                </a:cubicBezTo>
                <a:cubicBezTo>
                  <a:pt x="1104674" y="1341805"/>
                  <a:pt x="1110839" y="1454821"/>
                  <a:pt x="1110839" y="1454821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 2"/>
          <p:cNvSpPr/>
          <p:nvPr/>
        </p:nvSpPr>
        <p:spPr>
          <a:xfrm>
            <a:off x="3274133" y="3518422"/>
            <a:ext cx="1115234" cy="1437831"/>
          </a:xfrm>
          <a:custGeom>
            <a:avLst/>
            <a:gdLst>
              <a:gd name="connsiteX0" fmla="*/ 1115234 w 1115234"/>
              <a:gd name="connsiteY0" fmla="*/ 32327 h 1437831"/>
              <a:gd name="connsiteX1" fmla="*/ 1004266 w 1115234"/>
              <a:gd name="connsiteY1" fmla="*/ 389867 h 1437831"/>
              <a:gd name="connsiteX2" fmla="*/ 708354 w 1115234"/>
              <a:gd name="connsiteY2" fmla="*/ 513157 h 1437831"/>
              <a:gd name="connsiteX3" fmla="*/ 338464 w 1115234"/>
              <a:gd name="connsiteY3" fmla="*/ 439183 h 1437831"/>
              <a:gd name="connsiteX4" fmla="*/ 128859 w 1115234"/>
              <a:gd name="connsiteY4" fmla="*/ 167946 h 1437831"/>
              <a:gd name="connsiteX5" fmla="*/ 79540 w 1115234"/>
              <a:gd name="connsiteY5" fmla="*/ 7669 h 1437831"/>
              <a:gd name="connsiteX6" fmla="*/ 5562 w 1115234"/>
              <a:gd name="connsiteY6" fmla="*/ 56985 h 1437831"/>
              <a:gd name="connsiteX7" fmla="*/ 30222 w 1115234"/>
              <a:gd name="connsiteY7" fmla="*/ 328222 h 1437831"/>
              <a:gd name="connsiteX8" fmla="*/ 227497 w 1115234"/>
              <a:gd name="connsiteY8" fmla="*/ 550144 h 1437831"/>
              <a:gd name="connsiteX9" fmla="*/ 350793 w 1115234"/>
              <a:gd name="connsiteY9" fmla="*/ 772066 h 1437831"/>
              <a:gd name="connsiteX10" fmla="*/ 412442 w 1115234"/>
              <a:gd name="connsiteY10" fmla="*/ 1080291 h 1437831"/>
              <a:gd name="connsiteX11" fmla="*/ 461760 w 1115234"/>
              <a:gd name="connsiteY11" fmla="*/ 1413174 h 1437831"/>
              <a:gd name="connsiteX12" fmla="*/ 449431 w 1115234"/>
              <a:gd name="connsiteY12" fmla="*/ 1413174 h 143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15234" h="1437831">
                <a:moveTo>
                  <a:pt x="1115234" y="32327"/>
                </a:moveTo>
                <a:cubicBezTo>
                  <a:pt x="1093656" y="171028"/>
                  <a:pt x="1072079" y="309729"/>
                  <a:pt x="1004266" y="389867"/>
                </a:cubicBezTo>
                <a:cubicBezTo>
                  <a:pt x="936453" y="470005"/>
                  <a:pt x="819321" y="504938"/>
                  <a:pt x="708354" y="513157"/>
                </a:cubicBezTo>
                <a:cubicBezTo>
                  <a:pt x="597387" y="521376"/>
                  <a:pt x="435047" y="496718"/>
                  <a:pt x="338464" y="439183"/>
                </a:cubicBezTo>
                <a:cubicBezTo>
                  <a:pt x="241881" y="381648"/>
                  <a:pt x="172013" y="239865"/>
                  <a:pt x="128859" y="167946"/>
                </a:cubicBezTo>
                <a:cubicBezTo>
                  <a:pt x="85705" y="96027"/>
                  <a:pt x="100089" y="26162"/>
                  <a:pt x="79540" y="7669"/>
                </a:cubicBezTo>
                <a:cubicBezTo>
                  <a:pt x="58991" y="-10824"/>
                  <a:pt x="13782" y="3560"/>
                  <a:pt x="5562" y="56985"/>
                </a:cubicBezTo>
                <a:cubicBezTo>
                  <a:pt x="-2658" y="110410"/>
                  <a:pt x="-6767" y="246029"/>
                  <a:pt x="30222" y="328222"/>
                </a:cubicBezTo>
                <a:cubicBezTo>
                  <a:pt x="67211" y="410415"/>
                  <a:pt x="174068" y="476170"/>
                  <a:pt x="227497" y="550144"/>
                </a:cubicBezTo>
                <a:cubicBezTo>
                  <a:pt x="280925" y="624118"/>
                  <a:pt x="319969" y="683708"/>
                  <a:pt x="350793" y="772066"/>
                </a:cubicBezTo>
                <a:cubicBezTo>
                  <a:pt x="381617" y="860424"/>
                  <a:pt x="393948" y="973440"/>
                  <a:pt x="412442" y="1080291"/>
                </a:cubicBezTo>
                <a:cubicBezTo>
                  <a:pt x="430936" y="1187142"/>
                  <a:pt x="455595" y="1357694"/>
                  <a:pt x="461760" y="1413174"/>
                </a:cubicBezTo>
                <a:cubicBezTo>
                  <a:pt x="467925" y="1468654"/>
                  <a:pt x="449431" y="1413174"/>
                  <a:pt x="449431" y="1413174"/>
                </a:cubicBezTo>
              </a:path>
            </a:pathLst>
          </a:cu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>
            <a:stCxn id="2" idx="3"/>
          </p:cNvCxnSpPr>
          <p:nvPr/>
        </p:nvCxnSpPr>
        <p:spPr>
          <a:xfrm flipV="1">
            <a:off x="3316684" y="2354837"/>
            <a:ext cx="702792" cy="78905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3" idx="6"/>
          </p:cNvCxnSpPr>
          <p:nvPr/>
        </p:nvCxnSpPr>
        <p:spPr>
          <a:xfrm>
            <a:off x="3279695" y="3575407"/>
            <a:ext cx="541763" cy="75206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2288032" y="1845491"/>
            <a:ext cx="249472" cy="3095881"/>
            <a:chOff x="2846249" y="2404127"/>
            <a:chExt cx="249472" cy="1984540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2964630" y="2404127"/>
              <a:ext cx="11340" cy="198454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 flipV="1">
              <a:off x="2846249" y="4184542"/>
              <a:ext cx="11838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 flipV="1">
              <a:off x="2975970" y="4184542"/>
              <a:ext cx="119751" cy="20412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156593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tory">
  <a:themeElements>
    <a:clrScheme name="Story">
      <a:dk1>
        <a:sysClr val="windowText" lastClr="000000"/>
      </a:dk1>
      <a:lt1>
        <a:sysClr val="window" lastClr="FFFFFF"/>
      </a:lt1>
      <a:dk2>
        <a:srgbClr val="212121"/>
      </a:dk2>
      <a:lt2>
        <a:srgbClr val="CDD4D7"/>
      </a:lt2>
      <a:accent1>
        <a:srgbClr val="1D86CD"/>
      </a:accent1>
      <a:accent2>
        <a:srgbClr val="732E9A"/>
      </a:accent2>
      <a:accent3>
        <a:srgbClr val="B50B1B"/>
      </a:accent3>
      <a:accent4>
        <a:srgbClr val="E8950E"/>
      </a:accent4>
      <a:accent5>
        <a:srgbClr val="55992B"/>
      </a:accent5>
      <a:accent6>
        <a:srgbClr val="2C9C89"/>
      </a:accent6>
      <a:hlink>
        <a:srgbClr val="EC4D4D"/>
      </a:hlink>
      <a:folHlink>
        <a:srgbClr val="F8CE8A"/>
      </a:folHlink>
    </a:clrScheme>
    <a:fontScheme name="Story">
      <a:maj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Ｐ明朝"/>
        <a:font script="Hans" typeface="宋体"/>
        <a:font script="Hant" typeface="新細明體"/>
      </a:minorFont>
    </a:fontScheme>
    <a:fmtScheme name="Story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50000"/>
                <a:lumMod val="120000"/>
              </a:schemeClr>
              <a:schemeClr val="phClr">
                <a:satMod val="350000"/>
                <a:lumMod val="150000"/>
              </a:schemeClr>
            </a:duotone>
          </a:blip>
          <a:tile tx="0" ty="0" sx="20000" sy="20000" flip="none" algn="ctr"/>
        </a:blipFill>
        <a:gradFill rotWithShape="1">
          <a:gsLst>
            <a:gs pos="0">
              <a:schemeClr val="phClr">
                <a:shade val="20000"/>
                <a:satMod val="130000"/>
              </a:schemeClr>
            </a:gs>
            <a:gs pos="50000">
              <a:schemeClr val="phClr">
                <a:shade val="90000"/>
                <a:satMod val="130000"/>
              </a:schemeClr>
            </a:gs>
            <a:gs pos="100000">
              <a:schemeClr val="phClr">
                <a:shade val="100000"/>
                <a:satMod val="200000"/>
                <a:lumMod val="120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2100000" sx="104000" sy="104000" algn="br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127000" dist="63500" dir="5400000" sx="103000" sy="103000" rotWithShape="0">
              <a:srgbClr val="000000">
                <a:alpha val="75000"/>
              </a:srgbClr>
            </a:outerShdw>
          </a:effectLst>
          <a:scene3d>
            <a:camera prst="perspectiveFront" fov="3000000"/>
            <a:lightRig rig="balanced" dir="t">
              <a:rot lat="0" lon="0" rev="18000000"/>
            </a:lightRig>
          </a:scene3d>
          <a:sp3d prstMaterial="plastic">
            <a:bevelT w="254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2">
            <a:duotone>
              <a:schemeClr val="phClr">
                <a:shade val="10000"/>
                <a:satMod val="150000"/>
              </a:schemeClr>
              <a:schemeClr val="phClr">
                <a:tint val="60000"/>
                <a:satMod val="4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Story.thmx</Template>
  <TotalTime>4530</TotalTime>
  <Words>356</Words>
  <Application>Microsoft Macintosh PowerPoint</Application>
  <PresentationFormat>On-screen Show (4:3)</PresentationFormat>
  <Paragraphs>56</Paragraphs>
  <Slides>35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6" baseType="lpstr">
      <vt:lpstr>Story</vt:lpstr>
      <vt:lpstr>Activity in the Cusp</vt:lpstr>
      <vt:lpstr>Task </vt:lpstr>
      <vt:lpstr>Magnetosphere</vt:lpstr>
      <vt:lpstr>Cluster and Polar Missions </vt:lpstr>
      <vt:lpstr>Cluster Data</vt:lpstr>
      <vt:lpstr>Reconnection</vt:lpstr>
      <vt:lpstr>Reconnection</vt:lpstr>
      <vt:lpstr>PowerPoint Presentation</vt:lpstr>
      <vt:lpstr>PowerPoint Presentation</vt:lpstr>
      <vt:lpstr>PowerPoint Presentation</vt:lpstr>
      <vt:lpstr>PowerPoint Presentation</vt:lpstr>
      <vt:lpstr>Polar Data</vt:lpstr>
      <vt:lpstr>Is it really in the Cusp?</vt:lpstr>
      <vt:lpstr>PowerPoint Presentation</vt:lpstr>
      <vt:lpstr>Meridian Scanning Photometer</vt:lpstr>
      <vt:lpstr>MSP Data - PMAF</vt:lpstr>
      <vt:lpstr>PowerPoint Presentation</vt:lpstr>
      <vt:lpstr>PowerPoint Presentation</vt:lpstr>
      <vt:lpstr>MSP Data EMAF</vt:lpstr>
      <vt:lpstr>Direct comparison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GeoTail IMF Data</vt:lpstr>
      <vt:lpstr>Direct comparison</vt:lpstr>
      <vt:lpstr>Future Research</vt:lpstr>
      <vt:lpstr>What I Learned…</vt:lpstr>
    </vt:vector>
  </TitlesOfParts>
  <Company>Pepperdine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RJ Aylward</dc:creator>
  <cp:lastModifiedBy>RJ Aylward</cp:lastModifiedBy>
  <cp:revision>61</cp:revision>
  <dcterms:created xsi:type="dcterms:W3CDTF">2013-08-01T15:41:43Z</dcterms:created>
  <dcterms:modified xsi:type="dcterms:W3CDTF">2013-08-07T17:56:55Z</dcterms:modified>
</cp:coreProperties>
</file>

<file path=docProps/thumbnail.jpeg>
</file>